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743" r:id="rId1"/>
    <p:sldMasterId id="2147483749" r:id="rId2"/>
  </p:sldMasterIdLst>
  <p:notesMasterIdLst>
    <p:notesMasterId r:id="rId5"/>
  </p:notesMasterIdLst>
  <p:sldIdLst>
    <p:sldId id="1132" r:id="rId3"/>
    <p:sldId id="1148" r:id="rId4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86" roundtripDataSignature="AMtx7mijLO7hKh7Qf1Sam/Q97lHcg30ux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FF7D9DB-5483-46B8-BA1A-7A809B9A6B6B}" v="3" dt="2024-10-02T20:59:29.660"/>
  </p1510:revLst>
</p1510:revInfo>
</file>

<file path=ppt/tableStyles.xml><?xml version="1.0" encoding="utf-8"?>
<a:tblStyleLst xmlns:a="http://schemas.openxmlformats.org/drawingml/2006/main" def="{0E24DF66-E099-4913-A927-F9180A570C07}">
  <a:tblStyle styleId="{0E24DF66-E099-4913-A927-F9180A570C07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0022" autoAdjust="0"/>
  </p:normalViewPr>
  <p:slideViewPr>
    <p:cSldViewPr snapToGrid="0">
      <p:cViewPr varScale="1">
        <p:scale>
          <a:sx n="67" d="100"/>
          <a:sy n="67" d="100"/>
        </p:scale>
        <p:origin x="1296" y="48"/>
      </p:cViewPr>
      <p:guideLst/>
    </p:cSldViewPr>
  </p:slid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89" Type="http://schemas.openxmlformats.org/officeDocument/2006/relationships/theme" Target="theme/theme1.xml"/><Relationship Id="rId92" Type="http://schemas.microsoft.com/office/2015/10/relationships/revisionInfo" Target="revisionInfo.xml"/><Relationship Id="rId2" Type="http://schemas.openxmlformats.org/officeDocument/2006/relationships/slideMaster" Target="slideMasters/slideMaster2.xml"/><Relationship Id="rId88" Type="http://schemas.openxmlformats.org/officeDocument/2006/relationships/viewProps" Target="viewProps.xml"/><Relationship Id="rId91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87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90" Type="http://schemas.openxmlformats.org/officeDocument/2006/relationships/tableStyles" Target="tableStyles.xml"/><Relationship Id="rId86" Type="http://customschemas.google.com/relationships/presentationmetadata" Target="metadata"/><Relationship Id="rId4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are Belli" userId="706e96df-5a69-4d81-8d43-30f505b3737a" providerId="ADAL" clId="{CFF7D9DB-5483-46B8-BA1A-7A809B9A6B6B}"/>
    <pc:docChg chg="undo custSel addSld delSld modSld sldOrd addMainMaster delMainMaster">
      <pc:chgData name="Clare Belli" userId="706e96df-5a69-4d81-8d43-30f505b3737a" providerId="ADAL" clId="{CFF7D9DB-5483-46B8-BA1A-7A809B9A6B6B}" dt="2024-10-02T21:00:49.066" v="2582" actId="20577"/>
      <pc:docMkLst>
        <pc:docMk/>
      </pc:docMkLst>
      <pc:sldChg chg="del">
        <pc:chgData name="Clare Belli" userId="706e96df-5a69-4d81-8d43-30f505b3737a" providerId="ADAL" clId="{CFF7D9DB-5483-46B8-BA1A-7A809B9A6B6B}" dt="2024-10-02T20:06:11.298" v="3" actId="47"/>
        <pc:sldMkLst>
          <pc:docMk/>
          <pc:sldMk cId="0" sldId="256"/>
        </pc:sldMkLst>
      </pc:sldChg>
      <pc:sldChg chg="del">
        <pc:chgData name="Clare Belli" userId="706e96df-5a69-4d81-8d43-30f505b3737a" providerId="ADAL" clId="{CFF7D9DB-5483-46B8-BA1A-7A809B9A6B6B}" dt="2024-10-02T20:06:13.277" v="4" actId="47"/>
        <pc:sldMkLst>
          <pc:docMk/>
          <pc:sldMk cId="0" sldId="257"/>
        </pc:sldMkLst>
      </pc:sldChg>
      <pc:sldChg chg="modNotesTx">
        <pc:chgData name="Clare Belli" userId="706e96df-5a69-4d81-8d43-30f505b3737a" providerId="ADAL" clId="{CFF7D9DB-5483-46B8-BA1A-7A809B9A6B6B}" dt="2024-10-02T20:54:43.650" v="2137" actId="20577"/>
        <pc:sldMkLst>
          <pc:docMk/>
          <pc:sldMk cId="0" sldId="258"/>
        </pc:sldMkLst>
      </pc:sldChg>
      <pc:sldChg chg="del">
        <pc:chgData name="Clare Belli" userId="706e96df-5a69-4d81-8d43-30f505b3737a" providerId="ADAL" clId="{CFF7D9DB-5483-46B8-BA1A-7A809B9A6B6B}" dt="2024-10-02T20:05:39.197" v="1" actId="47"/>
        <pc:sldMkLst>
          <pc:docMk/>
          <pc:sldMk cId="0" sldId="259"/>
        </pc:sldMkLst>
      </pc:sldChg>
      <pc:sldChg chg="del">
        <pc:chgData name="Clare Belli" userId="706e96df-5a69-4d81-8d43-30f505b3737a" providerId="ADAL" clId="{CFF7D9DB-5483-46B8-BA1A-7A809B9A6B6B}" dt="2024-10-02T20:05:39.961" v="2" actId="47"/>
        <pc:sldMkLst>
          <pc:docMk/>
          <pc:sldMk cId="0" sldId="260"/>
        </pc:sldMkLst>
      </pc:sldChg>
      <pc:sldChg chg="addSp modSp mod ord modNotesTx">
        <pc:chgData name="Clare Belli" userId="706e96df-5a69-4d81-8d43-30f505b3737a" providerId="ADAL" clId="{CFF7D9DB-5483-46B8-BA1A-7A809B9A6B6B}" dt="2024-10-02T20:57:48.243" v="2346" actId="20577"/>
        <pc:sldMkLst>
          <pc:docMk/>
          <pc:sldMk cId="0" sldId="261"/>
        </pc:sldMkLst>
        <pc:spChg chg="add mod">
          <ac:chgData name="Clare Belli" userId="706e96df-5a69-4d81-8d43-30f505b3737a" providerId="ADAL" clId="{CFF7D9DB-5483-46B8-BA1A-7A809B9A6B6B}" dt="2024-10-02T20:40:39.360" v="838" actId="255"/>
          <ac:spMkLst>
            <pc:docMk/>
            <pc:sldMk cId="0" sldId="261"/>
            <ac:spMk id="3" creationId="{4E4C375D-3247-8CA0-3BDB-FEE9D8F62A51}"/>
          </ac:spMkLst>
        </pc:spChg>
        <pc:spChg chg="mod">
          <ac:chgData name="Clare Belli" userId="706e96df-5a69-4d81-8d43-30f505b3737a" providerId="ADAL" clId="{CFF7D9DB-5483-46B8-BA1A-7A809B9A6B6B}" dt="2024-10-02T20:39:49.468" v="833" actId="27636"/>
          <ac:spMkLst>
            <pc:docMk/>
            <pc:sldMk cId="0" sldId="261"/>
            <ac:spMk id="306" creationId="{00000000-0000-0000-0000-000000000000}"/>
          </ac:spMkLst>
        </pc:spChg>
        <pc:spChg chg="mod">
          <ac:chgData name="Clare Belli" userId="706e96df-5a69-4d81-8d43-30f505b3737a" providerId="ADAL" clId="{CFF7D9DB-5483-46B8-BA1A-7A809B9A6B6B}" dt="2024-10-02T20:38:52.553" v="818" actId="20577"/>
          <ac:spMkLst>
            <pc:docMk/>
            <pc:sldMk cId="0" sldId="261"/>
            <ac:spMk id="307" creationId="{00000000-0000-0000-0000-000000000000}"/>
          </ac:spMkLst>
        </pc:spChg>
      </pc:sldChg>
      <pc:sldChg chg="modSp add del mod ord modNotesTx">
        <pc:chgData name="Clare Belli" userId="706e96df-5a69-4d81-8d43-30f505b3737a" providerId="ADAL" clId="{CFF7D9DB-5483-46B8-BA1A-7A809B9A6B6B}" dt="2024-10-02T20:41:11.049" v="839" actId="47"/>
        <pc:sldMkLst>
          <pc:docMk/>
          <pc:sldMk cId="0" sldId="262"/>
        </pc:sldMkLst>
        <pc:spChg chg="mod">
          <ac:chgData name="Clare Belli" userId="706e96df-5a69-4d81-8d43-30f505b3737a" providerId="ADAL" clId="{CFF7D9DB-5483-46B8-BA1A-7A809B9A6B6B}" dt="2024-10-02T20:40:06.308" v="835" actId="27636"/>
          <ac:spMkLst>
            <pc:docMk/>
            <pc:sldMk cId="0" sldId="262"/>
            <ac:spMk id="317" creationId="{00000000-0000-0000-0000-000000000000}"/>
          </ac:spMkLst>
        </pc:spChg>
      </pc:sldChg>
      <pc:sldChg chg="del">
        <pc:chgData name="Clare Belli" userId="706e96df-5a69-4d81-8d43-30f505b3737a" providerId="ADAL" clId="{CFF7D9DB-5483-46B8-BA1A-7A809B9A6B6B}" dt="2024-10-02T20:06:39.443" v="9" actId="47"/>
        <pc:sldMkLst>
          <pc:docMk/>
          <pc:sldMk cId="0" sldId="263"/>
        </pc:sldMkLst>
      </pc:sldChg>
      <pc:sldChg chg="del">
        <pc:chgData name="Clare Belli" userId="706e96df-5a69-4d81-8d43-30f505b3737a" providerId="ADAL" clId="{CFF7D9DB-5483-46B8-BA1A-7A809B9A6B6B}" dt="2024-10-02T20:16:08.871" v="30" actId="47"/>
        <pc:sldMkLst>
          <pc:docMk/>
          <pc:sldMk cId="3325108744" sldId="264"/>
        </pc:sldMkLst>
      </pc:sldChg>
      <pc:sldChg chg="del">
        <pc:chgData name="Clare Belli" userId="706e96df-5a69-4d81-8d43-30f505b3737a" providerId="ADAL" clId="{CFF7D9DB-5483-46B8-BA1A-7A809B9A6B6B}" dt="2024-10-02T20:16:10.596" v="31" actId="47"/>
        <pc:sldMkLst>
          <pc:docMk/>
          <pc:sldMk cId="598664681" sldId="265"/>
        </pc:sldMkLst>
      </pc:sldChg>
      <pc:sldChg chg="del">
        <pc:chgData name="Clare Belli" userId="706e96df-5a69-4d81-8d43-30f505b3737a" providerId="ADAL" clId="{CFF7D9DB-5483-46B8-BA1A-7A809B9A6B6B}" dt="2024-10-02T20:15:56.583" v="24" actId="47"/>
        <pc:sldMkLst>
          <pc:docMk/>
          <pc:sldMk cId="2662144705" sldId="266"/>
        </pc:sldMkLst>
      </pc:sldChg>
      <pc:sldChg chg="del">
        <pc:chgData name="Clare Belli" userId="706e96df-5a69-4d81-8d43-30f505b3737a" providerId="ADAL" clId="{CFF7D9DB-5483-46B8-BA1A-7A809B9A6B6B}" dt="2024-10-02T20:16:48.912" v="42" actId="47"/>
        <pc:sldMkLst>
          <pc:docMk/>
          <pc:sldMk cId="1607851678" sldId="284"/>
        </pc:sldMkLst>
      </pc:sldChg>
      <pc:sldChg chg="del">
        <pc:chgData name="Clare Belli" userId="706e96df-5a69-4d81-8d43-30f505b3737a" providerId="ADAL" clId="{CFF7D9DB-5483-46B8-BA1A-7A809B9A6B6B}" dt="2024-10-02T20:16:40.676" v="40" actId="47"/>
        <pc:sldMkLst>
          <pc:docMk/>
          <pc:sldMk cId="0" sldId="286"/>
        </pc:sldMkLst>
      </pc:sldChg>
      <pc:sldChg chg="del">
        <pc:chgData name="Clare Belli" userId="706e96df-5a69-4d81-8d43-30f505b3737a" providerId="ADAL" clId="{CFF7D9DB-5483-46B8-BA1A-7A809B9A6B6B}" dt="2024-10-02T20:16:42.369" v="41" actId="47"/>
        <pc:sldMkLst>
          <pc:docMk/>
          <pc:sldMk cId="0" sldId="287"/>
        </pc:sldMkLst>
      </pc:sldChg>
      <pc:sldChg chg="del">
        <pc:chgData name="Clare Belli" userId="706e96df-5a69-4d81-8d43-30f505b3737a" providerId="ADAL" clId="{CFF7D9DB-5483-46B8-BA1A-7A809B9A6B6B}" dt="2024-10-02T20:17:05.492" v="47" actId="47"/>
        <pc:sldMkLst>
          <pc:docMk/>
          <pc:sldMk cId="0" sldId="288"/>
        </pc:sldMkLst>
      </pc:sldChg>
      <pc:sldChg chg="del">
        <pc:chgData name="Clare Belli" userId="706e96df-5a69-4d81-8d43-30f505b3737a" providerId="ADAL" clId="{CFF7D9DB-5483-46B8-BA1A-7A809B9A6B6B}" dt="2024-10-02T20:05:31.768" v="0" actId="47"/>
        <pc:sldMkLst>
          <pc:docMk/>
          <pc:sldMk cId="0" sldId="295"/>
        </pc:sldMkLst>
      </pc:sldChg>
      <pc:sldChg chg="add del">
        <pc:chgData name="Clare Belli" userId="706e96df-5a69-4d81-8d43-30f505b3737a" providerId="ADAL" clId="{CFF7D9DB-5483-46B8-BA1A-7A809B9A6B6B}" dt="2024-10-02T20:06:51.419" v="12" actId="47"/>
        <pc:sldMkLst>
          <pc:docMk/>
          <pc:sldMk cId="539797697" sldId="298"/>
        </pc:sldMkLst>
      </pc:sldChg>
      <pc:sldChg chg="del">
        <pc:chgData name="Clare Belli" userId="706e96df-5a69-4d81-8d43-30f505b3737a" providerId="ADAL" clId="{CFF7D9DB-5483-46B8-BA1A-7A809B9A6B6B}" dt="2024-10-02T20:17:04.535" v="46" actId="47"/>
        <pc:sldMkLst>
          <pc:docMk/>
          <pc:sldMk cId="80337328" sldId="300"/>
        </pc:sldMkLst>
      </pc:sldChg>
      <pc:sldChg chg="del">
        <pc:chgData name="Clare Belli" userId="706e96df-5a69-4d81-8d43-30f505b3737a" providerId="ADAL" clId="{CFF7D9DB-5483-46B8-BA1A-7A809B9A6B6B}" dt="2024-10-02T20:06:19.522" v="5" actId="47"/>
        <pc:sldMkLst>
          <pc:docMk/>
          <pc:sldMk cId="0" sldId="303"/>
        </pc:sldMkLst>
      </pc:sldChg>
      <pc:sldChg chg="del">
        <pc:chgData name="Clare Belli" userId="706e96df-5a69-4d81-8d43-30f505b3737a" providerId="ADAL" clId="{CFF7D9DB-5483-46B8-BA1A-7A809B9A6B6B}" dt="2024-10-02T20:17:01.497" v="44" actId="47"/>
        <pc:sldMkLst>
          <pc:docMk/>
          <pc:sldMk cId="0" sldId="305"/>
        </pc:sldMkLst>
      </pc:sldChg>
      <pc:sldChg chg="del">
        <pc:chgData name="Clare Belli" userId="706e96df-5a69-4d81-8d43-30f505b3737a" providerId="ADAL" clId="{CFF7D9DB-5483-46B8-BA1A-7A809B9A6B6B}" dt="2024-10-02T20:17:03.124" v="45" actId="47"/>
        <pc:sldMkLst>
          <pc:docMk/>
          <pc:sldMk cId="0" sldId="306"/>
        </pc:sldMkLst>
      </pc:sldChg>
      <pc:sldChg chg="del">
        <pc:chgData name="Clare Belli" userId="706e96df-5a69-4d81-8d43-30f505b3737a" providerId="ADAL" clId="{CFF7D9DB-5483-46B8-BA1A-7A809B9A6B6B}" dt="2024-10-02T20:16:11.985" v="32" actId="47"/>
        <pc:sldMkLst>
          <pc:docMk/>
          <pc:sldMk cId="0" sldId="307"/>
        </pc:sldMkLst>
      </pc:sldChg>
      <pc:sldChg chg="del">
        <pc:chgData name="Clare Belli" userId="706e96df-5a69-4d81-8d43-30f505b3737a" providerId="ADAL" clId="{CFF7D9DB-5483-46B8-BA1A-7A809B9A6B6B}" dt="2024-10-02T20:16:14.259" v="33" actId="47"/>
        <pc:sldMkLst>
          <pc:docMk/>
          <pc:sldMk cId="0" sldId="308"/>
        </pc:sldMkLst>
      </pc:sldChg>
      <pc:sldChg chg="del">
        <pc:chgData name="Clare Belli" userId="706e96df-5a69-4d81-8d43-30f505b3737a" providerId="ADAL" clId="{CFF7D9DB-5483-46B8-BA1A-7A809B9A6B6B}" dt="2024-10-02T20:16:26.115" v="34" actId="47"/>
        <pc:sldMkLst>
          <pc:docMk/>
          <pc:sldMk cId="0" sldId="309"/>
        </pc:sldMkLst>
      </pc:sldChg>
      <pc:sldChg chg="del">
        <pc:chgData name="Clare Belli" userId="706e96df-5a69-4d81-8d43-30f505b3737a" providerId="ADAL" clId="{CFF7D9DB-5483-46B8-BA1A-7A809B9A6B6B}" dt="2024-10-02T20:16:33.650" v="35" actId="47"/>
        <pc:sldMkLst>
          <pc:docMk/>
          <pc:sldMk cId="0" sldId="310"/>
        </pc:sldMkLst>
      </pc:sldChg>
      <pc:sldChg chg="del">
        <pc:chgData name="Clare Belli" userId="706e96df-5a69-4d81-8d43-30f505b3737a" providerId="ADAL" clId="{CFF7D9DB-5483-46B8-BA1A-7A809B9A6B6B}" dt="2024-10-02T20:16:35.879" v="36" actId="47"/>
        <pc:sldMkLst>
          <pc:docMk/>
          <pc:sldMk cId="0" sldId="311"/>
        </pc:sldMkLst>
      </pc:sldChg>
      <pc:sldChg chg="del">
        <pc:chgData name="Clare Belli" userId="706e96df-5a69-4d81-8d43-30f505b3737a" providerId="ADAL" clId="{CFF7D9DB-5483-46B8-BA1A-7A809B9A6B6B}" dt="2024-10-02T20:16:37.624" v="37" actId="47"/>
        <pc:sldMkLst>
          <pc:docMk/>
          <pc:sldMk cId="0" sldId="312"/>
        </pc:sldMkLst>
      </pc:sldChg>
      <pc:sldChg chg="del">
        <pc:chgData name="Clare Belli" userId="706e96df-5a69-4d81-8d43-30f505b3737a" providerId="ADAL" clId="{CFF7D9DB-5483-46B8-BA1A-7A809B9A6B6B}" dt="2024-10-02T20:16:38.802" v="38" actId="47"/>
        <pc:sldMkLst>
          <pc:docMk/>
          <pc:sldMk cId="0" sldId="313"/>
        </pc:sldMkLst>
      </pc:sldChg>
      <pc:sldChg chg="del">
        <pc:chgData name="Clare Belli" userId="706e96df-5a69-4d81-8d43-30f505b3737a" providerId="ADAL" clId="{CFF7D9DB-5483-46B8-BA1A-7A809B9A6B6B}" dt="2024-10-02T20:16:39.799" v="39" actId="47"/>
        <pc:sldMkLst>
          <pc:docMk/>
          <pc:sldMk cId="0" sldId="314"/>
        </pc:sldMkLst>
      </pc:sldChg>
      <pc:sldChg chg="del">
        <pc:chgData name="Clare Belli" userId="706e96df-5a69-4d81-8d43-30f505b3737a" providerId="ADAL" clId="{CFF7D9DB-5483-46B8-BA1A-7A809B9A6B6B}" dt="2024-10-02T20:15:55.263" v="23" actId="47"/>
        <pc:sldMkLst>
          <pc:docMk/>
          <pc:sldMk cId="3137120145" sldId="316"/>
        </pc:sldMkLst>
      </pc:sldChg>
      <pc:sldChg chg="del">
        <pc:chgData name="Clare Belli" userId="706e96df-5a69-4d81-8d43-30f505b3737a" providerId="ADAL" clId="{CFF7D9DB-5483-46B8-BA1A-7A809B9A6B6B}" dt="2024-10-02T20:15:53.667" v="22" actId="47"/>
        <pc:sldMkLst>
          <pc:docMk/>
          <pc:sldMk cId="354299501" sldId="317"/>
        </pc:sldMkLst>
      </pc:sldChg>
      <pc:sldChg chg="del">
        <pc:chgData name="Clare Belli" userId="706e96df-5a69-4d81-8d43-30f505b3737a" providerId="ADAL" clId="{CFF7D9DB-5483-46B8-BA1A-7A809B9A6B6B}" dt="2024-10-02T20:15:58.002" v="25" actId="47"/>
        <pc:sldMkLst>
          <pc:docMk/>
          <pc:sldMk cId="967461107" sldId="318"/>
        </pc:sldMkLst>
      </pc:sldChg>
      <pc:sldChg chg="del">
        <pc:chgData name="Clare Belli" userId="706e96df-5a69-4d81-8d43-30f505b3737a" providerId="ADAL" clId="{CFF7D9DB-5483-46B8-BA1A-7A809B9A6B6B}" dt="2024-10-02T20:16:00.773" v="26" actId="47"/>
        <pc:sldMkLst>
          <pc:docMk/>
          <pc:sldMk cId="3165675591" sldId="319"/>
        </pc:sldMkLst>
      </pc:sldChg>
      <pc:sldChg chg="del">
        <pc:chgData name="Clare Belli" userId="706e96df-5a69-4d81-8d43-30f505b3737a" providerId="ADAL" clId="{CFF7D9DB-5483-46B8-BA1A-7A809B9A6B6B}" dt="2024-10-02T20:16:03.679" v="27" actId="47"/>
        <pc:sldMkLst>
          <pc:docMk/>
          <pc:sldMk cId="122927042" sldId="320"/>
        </pc:sldMkLst>
      </pc:sldChg>
      <pc:sldChg chg="del">
        <pc:chgData name="Clare Belli" userId="706e96df-5a69-4d81-8d43-30f505b3737a" providerId="ADAL" clId="{CFF7D9DB-5483-46B8-BA1A-7A809B9A6B6B}" dt="2024-10-02T20:16:05.619" v="28" actId="47"/>
        <pc:sldMkLst>
          <pc:docMk/>
          <pc:sldMk cId="1484932303" sldId="321"/>
        </pc:sldMkLst>
      </pc:sldChg>
      <pc:sldChg chg="del">
        <pc:chgData name="Clare Belli" userId="706e96df-5a69-4d81-8d43-30f505b3737a" providerId="ADAL" clId="{CFF7D9DB-5483-46B8-BA1A-7A809B9A6B6B}" dt="2024-10-02T20:16:07.226" v="29" actId="47"/>
        <pc:sldMkLst>
          <pc:docMk/>
          <pc:sldMk cId="2116192368" sldId="322"/>
        </pc:sldMkLst>
      </pc:sldChg>
      <pc:sldChg chg="del">
        <pc:chgData name="Clare Belli" userId="706e96df-5a69-4d81-8d43-30f505b3737a" providerId="ADAL" clId="{CFF7D9DB-5483-46B8-BA1A-7A809B9A6B6B}" dt="2024-10-02T20:06:33.802" v="8" actId="47"/>
        <pc:sldMkLst>
          <pc:docMk/>
          <pc:sldMk cId="1099816923" sldId="323"/>
        </pc:sldMkLst>
      </pc:sldChg>
      <pc:sldChg chg="del">
        <pc:chgData name="Clare Belli" userId="706e96df-5a69-4d81-8d43-30f505b3737a" providerId="ADAL" clId="{CFF7D9DB-5483-46B8-BA1A-7A809B9A6B6B}" dt="2024-10-02T20:16:55.131" v="43" actId="47"/>
        <pc:sldMkLst>
          <pc:docMk/>
          <pc:sldMk cId="660612383" sldId="325"/>
        </pc:sldMkLst>
      </pc:sldChg>
      <pc:sldChg chg="del">
        <pc:chgData name="Clare Belli" userId="706e96df-5a69-4d81-8d43-30f505b3737a" providerId="ADAL" clId="{CFF7D9DB-5483-46B8-BA1A-7A809B9A6B6B}" dt="2024-10-02T20:48:34.058" v="1584" actId="47"/>
        <pc:sldMkLst>
          <pc:docMk/>
          <pc:sldMk cId="3623917769" sldId="341"/>
        </pc:sldMkLst>
      </pc:sldChg>
      <pc:sldChg chg="del">
        <pc:chgData name="Clare Belli" userId="706e96df-5a69-4d81-8d43-30f505b3737a" providerId="ADAL" clId="{CFF7D9DB-5483-46B8-BA1A-7A809B9A6B6B}" dt="2024-10-02T20:15:09.537" v="17" actId="47"/>
        <pc:sldMkLst>
          <pc:docMk/>
          <pc:sldMk cId="4167760280" sldId="366"/>
        </pc:sldMkLst>
      </pc:sldChg>
      <pc:sldChg chg="del">
        <pc:chgData name="Clare Belli" userId="706e96df-5a69-4d81-8d43-30f505b3737a" providerId="ADAL" clId="{CFF7D9DB-5483-46B8-BA1A-7A809B9A6B6B}" dt="2024-10-02T20:07:11.581" v="15" actId="47"/>
        <pc:sldMkLst>
          <pc:docMk/>
          <pc:sldMk cId="2228271495" sldId="1080"/>
        </pc:sldMkLst>
      </pc:sldChg>
      <pc:sldChg chg="del">
        <pc:chgData name="Clare Belli" userId="706e96df-5a69-4d81-8d43-30f505b3737a" providerId="ADAL" clId="{CFF7D9DB-5483-46B8-BA1A-7A809B9A6B6B}" dt="2024-10-02T20:07:01.461" v="14" actId="47"/>
        <pc:sldMkLst>
          <pc:docMk/>
          <pc:sldMk cId="1063083928" sldId="1082"/>
        </pc:sldMkLst>
      </pc:sldChg>
      <pc:sldChg chg="del">
        <pc:chgData name="Clare Belli" userId="706e96df-5a69-4d81-8d43-30f505b3737a" providerId="ADAL" clId="{CFF7D9DB-5483-46B8-BA1A-7A809B9A6B6B}" dt="2024-10-02T20:15:22.452" v="19" actId="47"/>
        <pc:sldMkLst>
          <pc:docMk/>
          <pc:sldMk cId="1023970330" sldId="1102"/>
        </pc:sldMkLst>
      </pc:sldChg>
      <pc:sldChg chg="modSp add del mod modNotesTx">
        <pc:chgData name="Clare Belli" userId="706e96df-5a69-4d81-8d43-30f505b3737a" providerId="ADAL" clId="{CFF7D9DB-5483-46B8-BA1A-7A809B9A6B6B}" dt="2024-10-02T20:59:13.165" v="2381" actId="20577"/>
        <pc:sldMkLst>
          <pc:docMk/>
          <pc:sldMk cId="3292589818" sldId="1132"/>
        </pc:sldMkLst>
        <pc:spChg chg="mod">
          <ac:chgData name="Clare Belli" userId="706e96df-5a69-4d81-8d43-30f505b3737a" providerId="ADAL" clId="{CFF7D9DB-5483-46B8-BA1A-7A809B9A6B6B}" dt="2024-10-02T20:18:31.380" v="51" actId="20577"/>
          <ac:spMkLst>
            <pc:docMk/>
            <pc:sldMk cId="3292589818" sldId="1132"/>
            <ac:spMk id="2" creationId="{AD156B0E-B2E0-DF05-855E-C03B2EA878BD}"/>
          </ac:spMkLst>
        </pc:spChg>
        <pc:spChg chg="mod">
          <ac:chgData name="Clare Belli" userId="706e96df-5a69-4d81-8d43-30f505b3737a" providerId="ADAL" clId="{CFF7D9DB-5483-46B8-BA1A-7A809B9A6B6B}" dt="2024-10-02T20:27:25.262" v="126" actId="255"/>
          <ac:spMkLst>
            <pc:docMk/>
            <pc:sldMk cId="3292589818" sldId="1132"/>
            <ac:spMk id="3" creationId="{74338563-C893-C898-9DB8-4317E237D489}"/>
          </ac:spMkLst>
        </pc:spChg>
      </pc:sldChg>
      <pc:sldChg chg="modNotesTx">
        <pc:chgData name="Clare Belli" userId="706e96df-5a69-4d81-8d43-30f505b3737a" providerId="ADAL" clId="{CFF7D9DB-5483-46B8-BA1A-7A809B9A6B6B}" dt="2024-10-02T21:00:49.066" v="2582" actId="20577"/>
        <pc:sldMkLst>
          <pc:docMk/>
          <pc:sldMk cId="3980535468" sldId="1148"/>
        </pc:sldMkLst>
      </pc:sldChg>
      <pc:sldChg chg="del">
        <pc:chgData name="Clare Belli" userId="706e96df-5a69-4d81-8d43-30f505b3737a" providerId="ADAL" clId="{CFF7D9DB-5483-46B8-BA1A-7A809B9A6B6B}" dt="2024-10-02T20:07:00.696" v="13" actId="47"/>
        <pc:sldMkLst>
          <pc:docMk/>
          <pc:sldMk cId="3041139414" sldId="1203"/>
        </pc:sldMkLst>
      </pc:sldChg>
      <pc:sldChg chg="del">
        <pc:chgData name="Clare Belli" userId="706e96df-5a69-4d81-8d43-30f505b3737a" providerId="ADAL" clId="{CFF7D9DB-5483-46B8-BA1A-7A809B9A6B6B}" dt="2024-10-02T20:15:06.315" v="16" actId="47"/>
        <pc:sldMkLst>
          <pc:docMk/>
          <pc:sldMk cId="3981341261" sldId="1239"/>
        </pc:sldMkLst>
      </pc:sldChg>
      <pc:sldChg chg="del">
        <pc:chgData name="Clare Belli" userId="706e96df-5a69-4d81-8d43-30f505b3737a" providerId="ADAL" clId="{CFF7D9DB-5483-46B8-BA1A-7A809B9A6B6B}" dt="2024-10-02T20:48:36.580" v="1585" actId="47"/>
        <pc:sldMkLst>
          <pc:docMk/>
          <pc:sldMk cId="4291239440" sldId="1240"/>
        </pc:sldMkLst>
      </pc:sldChg>
      <pc:sldChg chg="del">
        <pc:chgData name="Clare Belli" userId="706e96df-5a69-4d81-8d43-30f505b3737a" providerId="ADAL" clId="{CFF7D9DB-5483-46B8-BA1A-7A809B9A6B6B}" dt="2024-10-02T20:15:19.820" v="18" actId="47"/>
        <pc:sldMkLst>
          <pc:docMk/>
          <pc:sldMk cId="772305872" sldId="1248"/>
        </pc:sldMkLst>
      </pc:sldChg>
      <pc:sldMasterChg chg="delSldLayout">
        <pc:chgData name="Clare Belli" userId="706e96df-5a69-4d81-8d43-30f505b3737a" providerId="ADAL" clId="{CFF7D9DB-5483-46B8-BA1A-7A809B9A6B6B}" dt="2024-10-02T20:15:55.263" v="23" actId="47"/>
        <pc:sldMasterMkLst>
          <pc:docMk/>
          <pc:sldMasterMk cId="0" sldId="2147483648"/>
        </pc:sldMasterMkLst>
        <pc:sldLayoutChg chg="del">
          <pc:chgData name="Clare Belli" userId="706e96df-5a69-4d81-8d43-30f505b3737a" providerId="ADAL" clId="{CFF7D9DB-5483-46B8-BA1A-7A809B9A6B6B}" dt="2024-10-02T20:15:55.263" v="23" actId="47"/>
          <pc:sldLayoutMkLst>
            <pc:docMk/>
            <pc:sldMasterMk cId="0" sldId="2147483648"/>
            <pc:sldLayoutMk cId="0" sldId="2147483655"/>
          </pc:sldLayoutMkLst>
        </pc:sldLayoutChg>
      </pc:sldMasterChg>
      <pc:sldMasterChg chg="del delSldLayout">
        <pc:chgData name="Clare Belli" userId="706e96df-5a69-4d81-8d43-30f505b3737a" providerId="ADAL" clId="{CFF7D9DB-5483-46B8-BA1A-7A809B9A6B6B}" dt="2024-10-02T20:06:33.802" v="8" actId="47"/>
        <pc:sldMasterMkLst>
          <pc:docMk/>
          <pc:sldMasterMk cId="0" sldId="2147483661"/>
        </pc:sldMasterMkLst>
        <pc:sldLayoutChg chg="del">
          <pc:chgData name="Clare Belli" userId="706e96df-5a69-4d81-8d43-30f505b3737a" providerId="ADAL" clId="{CFF7D9DB-5483-46B8-BA1A-7A809B9A6B6B}" dt="2024-10-02T20:05:39.961" v="2" actId="47"/>
          <pc:sldLayoutMkLst>
            <pc:docMk/>
            <pc:sldMasterMk cId="0" sldId="2147483661"/>
            <pc:sldLayoutMk cId="0" sldId="2147483662"/>
          </pc:sldLayoutMkLst>
        </pc:sldLayoutChg>
        <pc:sldLayoutChg chg="del">
          <pc:chgData name="Clare Belli" userId="706e96df-5a69-4d81-8d43-30f505b3737a" providerId="ADAL" clId="{CFF7D9DB-5483-46B8-BA1A-7A809B9A6B6B}" dt="2024-10-02T20:06:33.802" v="8" actId="47"/>
          <pc:sldLayoutMkLst>
            <pc:docMk/>
            <pc:sldMasterMk cId="0" sldId="2147483661"/>
            <pc:sldLayoutMk cId="0" sldId="2147483664"/>
          </pc:sldLayoutMkLst>
        </pc:sldLayoutChg>
        <pc:sldLayoutChg chg="del">
          <pc:chgData name="Clare Belli" userId="706e96df-5a69-4d81-8d43-30f505b3737a" providerId="ADAL" clId="{CFF7D9DB-5483-46B8-BA1A-7A809B9A6B6B}" dt="2024-10-02T20:06:33.802" v="8" actId="47"/>
          <pc:sldLayoutMkLst>
            <pc:docMk/>
            <pc:sldMasterMk cId="0" sldId="2147483661"/>
            <pc:sldLayoutMk cId="0" sldId="2147483665"/>
          </pc:sldLayoutMkLst>
        </pc:sldLayoutChg>
        <pc:sldLayoutChg chg="del">
          <pc:chgData name="Clare Belli" userId="706e96df-5a69-4d81-8d43-30f505b3737a" providerId="ADAL" clId="{CFF7D9DB-5483-46B8-BA1A-7A809B9A6B6B}" dt="2024-10-02T20:06:33.802" v="8" actId="47"/>
          <pc:sldLayoutMkLst>
            <pc:docMk/>
            <pc:sldMasterMk cId="0" sldId="2147483661"/>
            <pc:sldLayoutMk cId="0" sldId="2147483666"/>
          </pc:sldLayoutMkLst>
        </pc:sldLayoutChg>
        <pc:sldLayoutChg chg="del">
          <pc:chgData name="Clare Belli" userId="706e96df-5a69-4d81-8d43-30f505b3737a" providerId="ADAL" clId="{CFF7D9DB-5483-46B8-BA1A-7A809B9A6B6B}" dt="2024-10-02T20:06:33.802" v="8" actId="47"/>
          <pc:sldLayoutMkLst>
            <pc:docMk/>
            <pc:sldMasterMk cId="0" sldId="2147483661"/>
            <pc:sldLayoutMk cId="0" sldId="2147483667"/>
          </pc:sldLayoutMkLst>
        </pc:sldLayoutChg>
        <pc:sldLayoutChg chg="del">
          <pc:chgData name="Clare Belli" userId="706e96df-5a69-4d81-8d43-30f505b3737a" providerId="ADAL" clId="{CFF7D9DB-5483-46B8-BA1A-7A809B9A6B6B}" dt="2024-10-02T20:06:33.802" v="8" actId="47"/>
          <pc:sldLayoutMkLst>
            <pc:docMk/>
            <pc:sldMasterMk cId="0" sldId="2147483661"/>
            <pc:sldLayoutMk cId="0" sldId="2147483668"/>
          </pc:sldLayoutMkLst>
        </pc:sldLayoutChg>
        <pc:sldLayoutChg chg="del">
          <pc:chgData name="Clare Belli" userId="706e96df-5a69-4d81-8d43-30f505b3737a" providerId="ADAL" clId="{CFF7D9DB-5483-46B8-BA1A-7A809B9A6B6B}" dt="2024-10-02T20:06:33.802" v="8" actId="47"/>
          <pc:sldLayoutMkLst>
            <pc:docMk/>
            <pc:sldMasterMk cId="0" sldId="2147483661"/>
            <pc:sldLayoutMk cId="0" sldId="2147483669"/>
          </pc:sldLayoutMkLst>
        </pc:sldLayoutChg>
        <pc:sldLayoutChg chg="del">
          <pc:chgData name="Clare Belli" userId="706e96df-5a69-4d81-8d43-30f505b3737a" providerId="ADAL" clId="{CFF7D9DB-5483-46B8-BA1A-7A809B9A6B6B}" dt="2024-10-02T20:06:33.802" v="8" actId="47"/>
          <pc:sldLayoutMkLst>
            <pc:docMk/>
            <pc:sldMasterMk cId="0" sldId="2147483661"/>
            <pc:sldLayoutMk cId="0" sldId="2147483670"/>
          </pc:sldLayoutMkLst>
        </pc:sldLayoutChg>
        <pc:sldLayoutChg chg="del">
          <pc:chgData name="Clare Belli" userId="706e96df-5a69-4d81-8d43-30f505b3737a" providerId="ADAL" clId="{CFF7D9DB-5483-46B8-BA1A-7A809B9A6B6B}" dt="2024-10-02T20:06:33.802" v="8" actId="47"/>
          <pc:sldLayoutMkLst>
            <pc:docMk/>
            <pc:sldMasterMk cId="0" sldId="2147483661"/>
            <pc:sldLayoutMk cId="0" sldId="2147483671"/>
          </pc:sldLayoutMkLst>
        </pc:sldLayoutChg>
        <pc:sldLayoutChg chg="del">
          <pc:chgData name="Clare Belli" userId="706e96df-5a69-4d81-8d43-30f505b3737a" providerId="ADAL" clId="{CFF7D9DB-5483-46B8-BA1A-7A809B9A6B6B}" dt="2024-10-02T20:06:33.802" v="8" actId="47"/>
          <pc:sldLayoutMkLst>
            <pc:docMk/>
            <pc:sldMasterMk cId="0" sldId="2147483661"/>
            <pc:sldLayoutMk cId="0" sldId="2147483672"/>
          </pc:sldLayoutMkLst>
        </pc:sldLayoutChg>
        <pc:sldLayoutChg chg="del">
          <pc:chgData name="Clare Belli" userId="706e96df-5a69-4d81-8d43-30f505b3737a" providerId="ADAL" clId="{CFF7D9DB-5483-46B8-BA1A-7A809B9A6B6B}" dt="2024-10-02T20:06:33.802" v="8" actId="47"/>
          <pc:sldLayoutMkLst>
            <pc:docMk/>
            <pc:sldMasterMk cId="0" sldId="2147483661"/>
            <pc:sldLayoutMk cId="3569396447" sldId="2147483722"/>
          </pc:sldLayoutMkLst>
        </pc:sldLayoutChg>
      </pc:sldMasterChg>
      <pc:sldMasterChg chg="add del addSldLayout delSldLayout">
        <pc:chgData name="Clare Belli" userId="706e96df-5a69-4d81-8d43-30f505b3737a" providerId="ADAL" clId="{CFF7D9DB-5483-46B8-BA1A-7A809B9A6B6B}" dt="2024-10-02T20:41:11.049" v="839" actId="47"/>
        <pc:sldMasterMkLst>
          <pc:docMk/>
          <pc:sldMasterMk cId="0" sldId="2147483673"/>
        </pc:sldMasterMkLst>
        <pc:sldLayoutChg chg="add del">
          <pc:chgData name="Clare Belli" userId="706e96df-5a69-4d81-8d43-30f505b3737a" providerId="ADAL" clId="{CFF7D9DB-5483-46B8-BA1A-7A809B9A6B6B}" dt="2024-10-02T20:41:11.049" v="839" actId="47"/>
          <pc:sldLayoutMkLst>
            <pc:docMk/>
            <pc:sldMasterMk cId="0" sldId="2147483673"/>
            <pc:sldLayoutMk cId="0" sldId="2147483674"/>
          </pc:sldLayoutMkLst>
        </pc:sldLayoutChg>
        <pc:sldLayoutChg chg="add del">
          <pc:chgData name="Clare Belli" userId="706e96df-5a69-4d81-8d43-30f505b3737a" providerId="ADAL" clId="{CFF7D9DB-5483-46B8-BA1A-7A809B9A6B6B}" dt="2024-10-02T20:06:51.419" v="12" actId="47"/>
          <pc:sldLayoutMkLst>
            <pc:docMk/>
            <pc:sldMasterMk cId="0" sldId="2147483673"/>
            <pc:sldLayoutMk cId="0" sldId="2147483675"/>
          </pc:sldLayoutMkLst>
        </pc:sldLayoutChg>
        <pc:sldLayoutChg chg="add del">
          <pc:chgData name="Clare Belli" userId="706e96df-5a69-4d81-8d43-30f505b3737a" providerId="ADAL" clId="{CFF7D9DB-5483-46B8-BA1A-7A809B9A6B6B}" dt="2024-10-02T20:41:11.049" v="839" actId="47"/>
          <pc:sldLayoutMkLst>
            <pc:docMk/>
            <pc:sldMasterMk cId="0" sldId="2147483673"/>
            <pc:sldLayoutMk cId="0" sldId="2147483676"/>
          </pc:sldLayoutMkLst>
        </pc:sldLayoutChg>
        <pc:sldLayoutChg chg="add del">
          <pc:chgData name="Clare Belli" userId="706e96df-5a69-4d81-8d43-30f505b3737a" providerId="ADAL" clId="{CFF7D9DB-5483-46B8-BA1A-7A809B9A6B6B}" dt="2024-10-02T20:41:11.049" v="839" actId="47"/>
          <pc:sldLayoutMkLst>
            <pc:docMk/>
            <pc:sldMasterMk cId="0" sldId="2147483673"/>
            <pc:sldLayoutMk cId="0" sldId="2147483677"/>
          </pc:sldLayoutMkLst>
        </pc:sldLayoutChg>
        <pc:sldLayoutChg chg="add del">
          <pc:chgData name="Clare Belli" userId="706e96df-5a69-4d81-8d43-30f505b3737a" providerId="ADAL" clId="{CFF7D9DB-5483-46B8-BA1A-7A809B9A6B6B}" dt="2024-10-02T20:41:11.049" v="839" actId="47"/>
          <pc:sldLayoutMkLst>
            <pc:docMk/>
            <pc:sldMasterMk cId="0" sldId="2147483673"/>
            <pc:sldLayoutMk cId="0" sldId="2147483678"/>
          </pc:sldLayoutMkLst>
        </pc:sldLayoutChg>
        <pc:sldLayoutChg chg="add del">
          <pc:chgData name="Clare Belli" userId="706e96df-5a69-4d81-8d43-30f505b3737a" providerId="ADAL" clId="{CFF7D9DB-5483-46B8-BA1A-7A809B9A6B6B}" dt="2024-10-02T20:41:11.049" v="839" actId="47"/>
          <pc:sldLayoutMkLst>
            <pc:docMk/>
            <pc:sldMasterMk cId="0" sldId="2147483673"/>
            <pc:sldLayoutMk cId="0" sldId="2147483679"/>
          </pc:sldLayoutMkLst>
        </pc:sldLayoutChg>
        <pc:sldLayoutChg chg="add del">
          <pc:chgData name="Clare Belli" userId="706e96df-5a69-4d81-8d43-30f505b3737a" providerId="ADAL" clId="{CFF7D9DB-5483-46B8-BA1A-7A809B9A6B6B}" dt="2024-10-02T20:41:11.049" v="839" actId="47"/>
          <pc:sldLayoutMkLst>
            <pc:docMk/>
            <pc:sldMasterMk cId="0" sldId="2147483673"/>
            <pc:sldLayoutMk cId="0" sldId="2147483680"/>
          </pc:sldLayoutMkLst>
        </pc:sldLayoutChg>
        <pc:sldLayoutChg chg="add del">
          <pc:chgData name="Clare Belli" userId="706e96df-5a69-4d81-8d43-30f505b3737a" providerId="ADAL" clId="{CFF7D9DB-5483-46B8-BA1A-7A809B9A6B6B}" dt="2024-10-02T20:41:11.049" v="839" actId="47"/>
          <pc:sldLayoutMkLst>
            <pc:docMk/>
            <pc:sldMasterMk cId="0" sldId="2147483673"/>
            <pc:sldLayoutMk cId="0" sldId="2147483681"/>
          </pc:sldLayoutMkLst>
        </pc:sldLayoutChg>
        <pc:sldLayoutChg chg="add del">
          <pc:chgData name="Clare Belli" userId="706e96df-5a69-4d81-8d43-30f505b3737a" providerId="ADAL" clId="{CFF7D9DB-5483-46B8-BA1A-7A809B9A6B6B}" dt="2024-10-02T20:41:11.049" v="839" actId="47"/>
          <pc:sldLayoutMkLst>
            <pc:docMk/>
            <pc:sldMasterMk cId="0" sldId="2147483673"/>
            <pc:sldLayoutMk cId="0" sldId="2147483682"/>
          </pc:sldLayoutMkLst>
        </pc:sldLayoutChg>
        <pc:sldLayoutChg chg="add del">
          <pc:chgData name="Clare Belli" userId="706e96df-5a69-4d81-8d43-30f505b3737a" providerId="ADAL" clId="{CFF7D9DB-5483-46B8-BA1A-7A809B9A6B6B}" dt="2024-10-02T20:41:11.049" v="839" actId="47"/>
          <pc:sldLayoutMkLst>
            <pc:docMk/>
            <pc:sldMasterMk cId="0" sldId="2147483673"/>
            <pc:sldLayoutMk cId="0" sldId="2147483683"/>
          </pc:sldLayoutMkLst>
        </pc:sldLayoutChg>
        <pc:sldLayoutChg chg="add del">
          <pc:chgData name="Clare Belli" userId="706e96df-5a69-4d81-8d43-30f505b3737a" providerId="ADAL" clId="{CFF7D9DB-5483-46B8-BA1A-7A809B9A6B6B}" dt="2024-10-02T20:41:11.049" v="839" actId="47"/>
          <pc:sldLayoutMkLst>
            <pc:docMk/>
            <pc:sldMasterMk cId="0" sldId="2147483673"/>
            <pc:sldLayoutMk cId="0" sldId="2147483684"/>
          </pc:sldLayoutMkLst>
        </pc:sldLayoutChg>
      </pc:sldMasterChg>
      <pc:sldMasterChg chg="del delSldLayout">
        <pc:chgData name="Clare Belli" userId="706e96df-5a69-4d81-8d43-30f505b3737a" providerId="ADAL" clId="{CFF7D9DB-5483-46B8-BA1A-7A809B9A6B6B}" dt="2024-10-02T20:17:03.124" v="45" actId="47"/>
        <pc:sldMasterMkLst>
          <pc:docMk/>
          <pc:sldMasterMk cId="4225188359" sldId="2147483685"/>
        </pc:sldMasterMkLst>
        <pc:sldLayoutChg chg="del">
          <pc:chgData name="Clare Belli" userId="706e96df-5a69-4d81-8d43-30f505b3737a" providerId="ADAL" clId="{CFF7D9DB-5483-46B8-BA1A-7A809B9A6B6B}" dt="2024-10-02T20:06:11.298" v="3" actId="47"/>
          <pc:sldLayoutMkLst>
            <pc:docMk/>
            <pc:sldMasterMk cId="4225188359" sldId="2147483685"/>
            <pc:sldLayoutMk cId="3653678280" sldId="2147483686"/>
          </pc:sldLayoutMkLst>
        </pc:sldLayoutChg>
        <pc:sldLayoutChg chg="del">
          <pc:chgData name="Clare Belli" userId="706e96df-5a69-4d81-8d43-30f505b3737a" providerId="ADAL" clId="{CFF7D9DB-5483-46B8-BA1A-7A809B9A6B6B}" dt="2024-10-02T20:17:03.124" v="45" actId="47"/>
          <pc:sldLayoutMkLst>
            <pc:docMk/>
            <pc:sldMasterMk cId="4225188359" sldId="2147483685"/>
            <pc:sldLayoutMk cId="3316147825" sldId="2147483687"/>
          </pc:sldLayoutMkLst>
        </pc:sldLayoutChg>
        <pc:sldLayoutChg chg="del">
          <pc:chgData name="Clare Belli" userId="706e96df-5a69-4d81-8d43-30f505b3737a" providerId="ADAL" clId="{CFF7D9DB-5483-46B8-BA1A-7A809B9A6B6B}" dt="2024-10-02T20:17:03.124" v="45" actId="47"/>
          <pc:sldLayoutMkLst>
            <pc:docMk/>
            <pc:sldMasterMk cId="4225188359" sldId="2147483685"/>
            <pc:sldLayoutMk cId="1169736184" sldId="2147483688"/>
          </pc:sldLayoutMkLst>
        </pc:sldLayoutChg>
        <pc:sldLayoutChg chg="del">
          <pc:chgData name="Clare Belli" userId="706e96df-5a69-4d81-8d43-30f505b3737a" providerId="ADAL" clId="{CFF7D9DB-5483-46B8-BA1A-7A809B9A6B6B}" dt="2024-10-02T20:17:03.124" v="45" actId="47"/>
          <pc:sldLayoutMkLst>
            <pc:docMk/>
            <pc:sldMasterMk cId="4225188359" sldId="2147483685"/>
            <pc:sldLayoutMk cId="621558966" sldId="2147483689"/>
          </pc:sldLayoutMkLst>
        </pc:sldLayoutChg>
        <pc:sldLayoutChg chg="del">
          <pc:chgData name="Clare Belli" userId="706e96df-5a69-4d81-8d43-30f505b3737a" providerId="ADAL" clId="{CFF7D9DB-5483-46B8-BA1A-7A809B9A6B6B}" dt="2024-10-02T20:17:03.124" v="45" actId="47"/>
          <pc:sldLayoutMkLst>
            <pc:docMk/>
            <pc:sldMasterMk cId="4225188359" sldId="2147483685"/>
            <pc:sldLayoutMk cId="1462074511" sldId="2147483690"/>
          </pc:sldLayoutMkLst>
        </pc:sldLayoutChg>
        <pc:sldLayoutChg chg="del">
          <pc:chgData name="Clare Belli" userId="706e96df-5a69-4d81-8d43-30f505b3737a" providerId="ADAL" clId="{CFF7D9DB-5483-46B8-BA1A-7A809B9A6B6B}" dt="2024-10-02T20:17:03.124" v="45" actId="47"/>
          <pc:sldLayoutMkLst>
            <pc:docMk/>
            <pc:sldMasterMk cId="4225188359" sldId="2147483685"/>
            <pc:sldLayoutMk cId="373756553" sldId="2147483691"/>
          </pc:sldLayoutMkLst>
        </pc:sldLayoutChg>
        <pc:sldLayoutChg chg="del">
          <pc:chgData name="Clare Belli" userId="706e96df-5a69-4d81-8d43-30f505b3737a" providerId="ADAL" clId="{CFF7D9DB-5483-46B8-BA1A-7A809B9A6B6B}" dt="2024-10-02T20:17:03.124" v="45" actId="47"/>
          <pc:sldLayoutMkLst>
            <pc:docMk/>
            <pc:sldMasterMk cId="4225188359" sldId="2147483685"/>
            <pc:sldLayoutMk cId="3649913483" sldId="2147483692"/>
          </pc:sldLayoutMkLst>
        </pc:sldLayoutChg>
        <pc:sldLayoutChg chg="del">
          <pc:chgData name="Clare Belli" userId="706e96df-5a69-4d81-8d43-30f505b3737a" providerId="ADAL" clId="{CFF7D9DB-5483-46B8-BA1A-7A809B9A6B6B}" dt="2024-10-02T20:17:03.124" v="45" actId="47"/>
          <pc:sldLayoutMkLst>
            <pc:docMk/>
            <pc:sldMasterMk cId="4225188359" sldId="2147483685"/>
            <pc:sldLayoutMk cId="830334786" sldId="2147483693"/>
          </pc:sldLayoutMkLst>
        </pc:sldLayoutChg>
        <pc:sldLayoutChg chg="del">
          <pc:chgData name="Clare Belli" userId="706e96df-5a69-4d81-8d43-30f505b3737a" providerId="ADAL" clId="{CFF7D9DB-5483-46B8-BA1A-7A809B9A6B6B}" dt="2024-10-02T20:17:03.124" v="45" actId="47"/>
          <pc:sldLayoutMkLst>
            <pc:docMk/>
            <pc:sldMasterMk cId="4225188359" sldId="2147483685"/>
            <pc:sldLayoutMk cId="1976555875" sldId="2147483694"/>
          </pc:sldLayoutMkLst>
        </pc:sldLayoutChg>
        <pc:sldLayoutChg chg="del">
          <pc:chgData name="Clare Belli" userId="706e96df-5a69-4d81-8d43-30f505b3737a" providerId="ADAL" clId="{CFF7D9DB-5483-46B8-BA1A-7A809B9A6B6B}" dt="2024-10-02T20:17:03.124" v="45" actId="47"/>
          <pc:sldLayoutMkLst>
            <pc:docMk/>
            <pc:sldMasterMk cId="4225188359" sldId="2147483685"/>
            <pc:sldLayoutMk cId="1173363757" sldId="2147483695"/>
          </pc:sldLayoutMkLst>
        </pc:sldLayoutChg>
        <pc:sldLayoutChg chg="del">
          <pc:chgData name="Clare Belli" userId="706e96df-5a69-4d81-8d43-30f505b3737a" providerId="ADAL" clId="{CFF7D9DB-5483-46B8-BA1A-7A809B9A6B6B}" dt="2024-10-02T20:17:03.124" v="45" actId="47"/>
          <pc:sldLayoutMkLst>
            <pc:docMk/>
            <pc:sldMasterMk cId="4225188359" sldId="2147483685"/>
            <pc:sldLayoutMk cId="508436521" sldId="2147483696"/>
          </pc:sldLayoutMkLst>
        </pc:sldLayoutChg>
      </pc:sldMasterChg>
      <pc:sldMasterChg chg="del delSldLayout">
        <pc:chgData name="Clare Belli" userId="706e96df-5a69-4d81-8d43-30f505b3737a" providerId="ADAL" clId="{CFF7D9DB-5483-46B8-BA1A-7A809B9A6B6B}" dt="2024-10-02T20:16:39.799" v="39" actId="47"/>
        <pc:sldMasterMkLst>
          <pc:docMk/>
          <pc:sldMasterMk cId="2839374606" sldId="2147483697"/>
        </pc:sldMasterMkLst>
        <pc:sldLayoutChg chg="del">
          <pc:chgData name="Clare Belli" userId="706e96df-5a69-4d81-8d43-30f505b3737a" providerId="ADAL" clId="{CFF7D9DB-5483-46B8-BA1A-7A809B9A6B6B}" dt="2024-10-02T20:16:14.259" v="33" actId="47"/>
          <pc:sldLayoutMkLst>
            <pc:docMk/>
            <pc:sldMasterMk cId="2839374606" sldId="2147483697"/>
            <pc:sldLayoutMk cId="465019844" sldId="2147483698"/>
          </pc:sldLayoutMkLst>
        </pc:sldLayoutChg>
        <pc:sldLayoutChg chg="del">
          <pc:chgData name="Clare Belli" userId="706e96df-5a69-4d81-8d43-30f505b3737a" providerId="ADAL" clId="{CFF7D9DB-5483-46B8-BA1A-7A809B9A6B6B}" dt="2024-10-02T20:16:39.799" v="39" actId="47"/>
          <pc:sldLayoutMkLst>
            <pc:docMk/>
            <pc:sldMasterMk cId="2839374606" sldId="2147483697"/>
            <pc:sldLayoutMk cId="111181800" sldId="2147483699"/>
          </pc:sldLayoutMkLst>
        </pc:sldLayoutChg>
        <pc:sldLayoutChg chg="del">
          <pc:chgData name="Clare Belli" userId="706e96df-5a69-4d81-8d43-30f505b3737a" providerId="ADAL" clId="{CFF7D9DB-5483-46B8-BA1A-7A809B9A6B6B}" dt="2024-10-02T20:16:39.799" v="39" actId="47"/>
          <pc:sldLayoutMkLst>
            <pc:docMk/>
            <pc:sldMasterMk cId="2839374606" sldId="2147483697"/>
            <pc:sldLayoutMk cId="140868258" sldId="2147483700"/>
          </pc:sldLayoutMkLst>
        </pc:sldLayoutChg>
        <pc:sldLayoutChg chg="del">
          <pc:chgData name="Clare Belli" userId="706e96df-5a69-4d81-8d43-30f505b3737a" providerId="ADAL" clId="{CFF7D9DB-5483-46B8-BA1A-7A809B9A6B6B}" dt="2024-10-02T20:16:39.799" v="39" actId="47"/>
          <pc:sldLayoutMkLst>
            <pc:docMk/>
            <pc:sldMasterMk cId="2839374606" sldId="2147483697"/>
            <pc:sldLayoutMk cId="3055566003" sldId="2147483701"/>
          </pc:sldLayoutMkLst>
        </pc:sldLayoutChg>
        <pc:sldLayoutChg chg="del">
          <pc:chgData name="Clare Belli" userId="706e96df-5a69-4d81-8d43-30f505b3737a" providerId="ADAL" clId="{CFF7D9DB-5483-46B8-BA1A-7A809B9A6B6B}" dt="2024-10-02T20:16:39.799" v="39" actId="47"/>
          <pc:sldLayoutMkLst>
            <pc:docMk/>
            <pc:sldMasterMk cId="2839374606" sldId="2147483697"/>
            <pc:sldLayoutMk cId="2413190467" sldId="2147483702"/>
          </pc:sldLayoutMkLst>
        </pc:sldLayoutChg>
        <pc:sldLayoutChg chg="del">
          <pc:chgData name="Clare Belli" userId="706e96df-5a69-4d81-8d43-30f505b3737a" providerId="ADAL" clId="{CFF7D9DB-5483-46B8-BA1A-7A809B9A6B6B}" dt="2024-10-02T20:16:39.799" v="39" actId="47"/>
          <pc:sldLayoutMkLst>
            <pc:docMk/>
            <pc:sldMasterMk cId="2839374606" sldId="2147483697"/>
            <pc:sldLayoutMk cId="4005272075" sldId="2147483703"/>
          </pc:sldLayoutMkLst>
        </pc:sldLayoutChg>
        <pc:sldLayoutChg chg="del">
          <pc:chgData name="Clare Belli" userId="706e96df-5a69-4d81-8d43-30f505b3737a" providerId="ADAL" clId="{CFF7D9DB-5483-46B8-BA1A-7A809B9A6B6B}" dt="2024-10-02T20:16:39.799" v="39" actId="47"/>
          <pc:sldLayoutMkLst>
            <pc:docMk/>
            <pc:sldMasterMk cId="2839374606" sldId="2147483697"/>
            <pc:sldLayoutMk cId="3850980442" sldId="2147483704"/>
          </pc:sldLayoutMkLst>
        </pc:sldLayoutChg>
        <pc:sldLayoutChg chg="del">
          <pc:chgData name="Clare Belli" userId="706e96df-5a69-4d81-8d43-30f505b3737a" providerId="ADAL" clId="{CFF7D9DB-5483-46B8-BA1A-7A809B9A6B6B}" dt="2024-10-02T20:16:39.799" v="39" actId="47"/>
          <pc:sldLayoutMkLst>
            <pc:docMk/>
            <pc:sldMasterMk cId="2839374606" sldId="2147483697"/>
            <pc:sldLayoutMk cId="2993398759" sldId="2147483705"/>
          </pc:sldLayoutMkLst>
        </pc:sldLayoutChg>
        <pc:sldLayoutChg chg="del">
          <pc:chgData name="Clare Belli" userId="706e96df-5a69-4d81-8d43-30f505b3737a" providerId="ADAL" clId="{CFF7D9DB-5483-46B8-BA1A-7A809B9A6B6B}" dt="2024-10-02T20:16:39.799" v="39" actId="47"/>
          <pc:sldLayoutMkLst>
            <pc:docMk/>
            <pc:sldMasterMk cId="2839374606" sldId="2147483697"/>
            <pc:sldLayoutMk cId="3901685486" sldId="2147483706"/>
          </pc:sldLayoutMkLst>
        </pc:sldLayoutChg>
        <pc:sldLayoutChg chg="del">
          <pc:chgData name="Clare Belli" userId="706e96df-5a69-4d81-8d43-30f505b3737a" providerId="ADAL" clId="{CFF7D9DB-5483-46B8-BA1A-7A809B9A6B6B}" dt="2024-10-02T20:16:39.799" v="39" actId="47"/>
          <pc:sldLayoutMkLst>
            <pc:docMk/>
            <pc:sldMasterMk cId="2839374606" sldId="2147483697"/>
            <pc:sldLayoutMk cId="382535757" sldId="2147483707"/>
          </pc:sldLayoutMkLst>
        </pc:sldLayoutChg>
        <pc:sldLayoutChg chg="del">
          <pc:chgData name="Clare Belli" userId="706e96df-5a69-4d81-8d43-30f505b3737a" providerId="ADAL" clId="{CFF7D9DB-5483-46B8-BA1A-7A809B9A6B6B}" dt="2024-10-02T20:16:39.799" v="39" actId="47"/>
          <pc:sldLayoutMkLst>
            <pc:docMk/>
            <pc:sldMasterMk cId="2839374606" sldId="2147483697"/>
            <pc:sldLayoutMk cId="1588611424" sldId="2147483708"/>
          </pc:sldLayoutMkLst>
        </pc:sldLayoutChg>
        <pc:sldLayoutChg chg="del">
          <pc:chgData name="Clare Belli" userId="706e96df-5a69-4d81-8d43-30f505b3737a" providerId="ADAL" clId="{CFF7D9DB-5483-46B8-BA1A-7A809B9A6B6B}" dt="2024-10-02T20:16:39.799" v="39" actId="47"/>
          <pc:sldLayoutMkLst>
            <pc:docMk/>
            <pc:sldMasterMk cId="2839374606" sldId="2147483697"/>
            <pc:sldLayoutMk cId="3440824012" sldId="2147483709"/>
          </pc:sldLayoutMkLst>
        </pc:sldLayoutChg>
      </pc:sldMasterChg>
      <pc:sldMasterChg chg="del delSldLayout">
        <pc:chgData name="Clare Belli" userId="706e96df-5a69-4d81-8d43-30f505b3737a" providerId="ADAL" clId="{CFF7D9DB-5483-46B8-BA1A-7A809B9A6B6B}" dt="2024-10-02T20:16:10.596" v="31" actId="47"/>
        <pc:sldMasterMkLst>
          <pc:docMk/>
          <pc:sldMasterMk cId="936254983" sldId="2147483710"/>
        </pc:sldMasterMkLst>
        <pc:sldLayoutChg chg="del">
          <pc:chgData name="Clare Belli" userId="706e96df-5a69-4d81-8d43-30f505b3737a" providerId="ADAL" clId="{CFF7D9DB-5483-46B8-BA1A-7A809B9A6B6B}" dt="2024-10-02T20:16:10.596" v="31" actId="47"/>
          <pc:sldLayoutMkLst>
            <pc:docMk/>
            <pc:sldMasterMk cId="936254983" sldId="2147483710"/>
            <pc:sldLayoutMk cId="539802039" sldId="2147483711"/>
          </pc:sldLayoutMkLst>
        </pc:sldLayoutChg>
        <pc:sldLayoutChg chg="del">
          <pc:chgData name="Clare Belli" userId="706e96df-5a69-4d81-8d43-30f505b3737a" providerId="ADAL" clId="{CFF7D9DB-5483-46B8-BA1A-7A809B9A6B6B}" dt="2024-10-02T20:16:10.596" v="31" actId="47"/>
          <pc:sldLayoutMkLst>
            <pc:docMk/>
            <pc:sldMasterMk cId="936254983" sldId="2147483710"/>
            <pc:sldLayoutMk cId="4056495420" sldId="2147483712"/>
          </pc:sldLayoutMkLst>
        </pc:sldLayoutChg>
        <pc:sldLayoutChg chg="del">
          <pc:chgData name="Clare Belli" userId="706e96df-5a69-4d81-8d43-30f505b3737a" providerId="ADAL" clId="{CFF7D9DB-5483-46B8-BA1A-7A809B9A6B6B}" dt="2024-10-02T20:16:10.596" v="31" actId="47"/>
          <pc:sldLayoutMkLst>
            <pc:docMk/>
            <pc:sldMasterMk cId="936254983" sldId="2147483710"/>
            <pc:sldLayoutMk cId="3952315593" sldId="2147483713"/>
          </pc:sldLayoutMkLst>
        </pc:sldLayoutChg>
        <pc:sldLayoutChg chg="del">
          <pc:chgData name="Clare Belli" userId="706e96df-5a69-4d81-8d43-30f505b3737a" providerId="ADAL" clId="{CFF7D9DB-5483-46B8-BA1A-7A809B9A6B6B}" dt="2024-10-02T20:16:10.596" v="31" actId="47"/>
          <pc:sldLayoutMkLst>
            <pc:docMk/>
            <pc:sldMasterMk cId="936254983" sldId="2147483710"/>
            <pc:sldLayoutMk cId="1779547247" sldId="2147483714"/>
          </pc:sldLayoutMkLst>
        </pc:sldLayoutChg>
        <pc:sldLayoutChg chg="del">
          <pc:chgData name="Clare Belli" userId="706e96df-5a69-4d81-8d43-30f505b3737a" providerId="ADAL" clId="{CFF7D9DB-5483-46B8-BA1A-7A809B9A6B6B}" dt="2024-10-02T20:16:10.596" v="31" actId="47"/>
          <pc:sldLayoutMkLst>
            <pc:docMk/>
            <pc:sldMasterMk cId="936254983" sldId="2147483710"/>
            <pc:sldLayoutMk cId="169915955" sldId="2147483715"/>
          </pc:sldLayoutMkLst>
        </pc:sldLayoutChg>
        <pc:sldLayoutChg chg="del">
          <pc:chgData name="Clare Belli" userId="706e96df-5a69-4d81-8d43-30f505b3737a" providerId="ADAL" clId="{CFF7D9DB-5483-46B8-BA1A-7A809B9A6B6B}" dt="2024-10-02T20:16:10.596" v="31" actId="47"/>
          <pc:sldLayoutMkLst>
            <pc:docMk/>
            <pc:sldMasterMk cId="936254983" sldId="2147483710"/>
            <pc:sldLayoutMk cId="2813467575" sldId="2147483716"/>
          </pc:sldLayoutMkLst>
        </pc:sldLayoutChg>
        <pc:sldLayoutChg chg="del">
          <pc:chgData name="Clare Belli" userId="706e96df-5a69-4d81-8d43-30f505b3737a" providerId="ADAL" clId="{CFF7D9DB-5483-46B8-BA1A-7A809B9A6B6B}" dt="2024-10-02T20:16:10.596" v="31" actId="47"/>
          <pc:sldLayoutMkLst>
            <pc:docMk/>
            <pc:sldMasterMk cId="936254983" sldId="2147483710"/>
            <pc:sldLayoutMk cId="939615024" sldId="2147483717"/>
          </pc:sldLayoutMkLst>
        </pc:sldLayoutChg>
        <pc:sldLayoutChg chg="del">
          <pc:chgData name="Clare Belli" userId="706e96df-5a69-4d81-8d43-30f505b3737a" providerId="ADAL" clId="{CFF7D9DB-5483-46B8-BA1A-7A809B9A6B6B}" dt="2024-10-02T20:16:10.596" v="31" actId="47"/>
          <pc:sldLayoutMkLst>
            <pc:docMk/>
            <pc:sldMasterMk cId="936254983" sldId="2147483710"/>
            <pc:sldLayoutMk cId="341473261" sldId="2147483718"/>
          </pc:sldLayoutMkLst>
        </pc:sldLayoutChg>
        <pc:sldLayoutChg chg="del">
          <pc:chgData name="Clare Belli" userId="706e96df-5a69-4d81-8d43-30f505b3737a" providerId="ADAL" clId="{CFF7D9DB-5483-46B8-BA1A-7A809B9A6B6B}" dt="2024-10-02T20:16:10.596" v="31" actId="47"/>
          <pc:sldLayoutMkLst>
            <pc:docMk/>
            <pc:sldMasterMk cId="936254983" sldId="2147483710"/>
            <pc:sldLayoutMk cId="3999835207" sldId="2147483719"/>
          </pc:sldLayoutMkLst>
        </pc:sldLayoutChg>
        <pc:sldLayoutChg chg="del">
          <pc:chgData name="Clare Belli" userId="706e96df-5a69-4d81-8d43-30f505b3737a" providerId="ADAL" clId="{CFF7D9DB-5483-46B8-BA1A-7A809B9A6B6B}" dt="2024-10-02T20:16:10.596" v="31" actId="47"/>
          <pc:sldLayoutMkLst>
            <pc:docMk/>
            <pc:sldMasterMk cId="936254983" sldId="2147483710"/>
            <pc:sldLayoutMk cId="4255342283" sldId="2147483720"/>
          </pc:sldLayoutMkLst>
        </pc:sldLayoutChg>
        <pc:sldLayoutChg chg="del">
          <pc:chgData name="Clare Belli" userId="706e96df-5a69-4d81-8d43-30f505b3737a" providerId="ADAL" clId="{CFF7D9DB-5483-46B8-BA1A-7A809B9A6B6B}" dt="2024-10-02T20:16:10.596" v="31" actId="47"/>
          <pc:sldLayoutMkLst>
            <pc:docMk/>
            <pc:sldMasterMk cId="936254983" sldId="2147483710"/>
            <pc:sldLayoutMk cId="3990693084" sldId="2147483721"/>
          </pc:sldLayoutMkLst>
        </pc:sldLayoutChg>
      </pc:sldMasterChg>
      <pc:sldMasterChg chg="del delSldLayout">
        <pc:chgData name="Clare Belli" userId="706e96df-5a69-4d81-8d43-30f505b3737a" providerId="ADAL" clId="{CFF7D9DB-5483-46B8-BA1A-7A809B9A6B6B}" dt="2024-10-02T20:16:48.912" v="42" actId="47"/>
        <pc:sldMasterMkLst>
          <pc:docMk/>
          <pc:sldMasterMk cId="1870302035" sldId="2147483723"/>
        </pc:sldMasterMkLst>
        <pc:sldLayoutChg chg="del">
          <pc:chgData name="Clare Belli" userId="706e96df-5a69-4d81-8d43-30f505b3737a" providerId="ADAL" clId="{CFF7D9DB-5483-46B8-BA1A-7A809B9A6B6B}" dt="2024-10-02T20:16:48.912" v="42" actId="47"/>
          <pc:sldLayoutMkLst>
            <pc:docMk/>
            <pc:sldMasterMk cId="1870302035" sldId="2147483723"/>
            <pc:sldLayoutMk cId="3017216307" sldId="2147483724"/>
          </pc:sldLayoutMkLst>
        </pc:sldLayoutChg>
        <pc:sldLayoutChg chg="del">
          <pc:chgData name="Clare Belli" userId="706e96df-5a69-4d81-8d43-30f505b3737a" providerId="ADAL" clId="{CFF7D9DB-5483-46B8-BA1A-7A809B9A6B6B}" dt="2024-10-02T20:16:48.912" v="42" actId="47"/>
          <pc:sldLayoutMkLst>
            <pc:docMk/>
            <pc:sldMasterMk cId="1870302035" sldId="2147483723"/>
            <pc:sldLayoutMk cId="1548390606" sldId="2147483725"/>
          </pc:sldLayoutMkLst>
        </pc:sldLayoutChg>
        <pc:sldLayoutChg chg="del">
          <pc:chgData name="Clare Belli" userId="706e96df-5a69-4d81-8d43-30f505b3737a" providerId="ADAL" clId="{CFF7D9DB-5483-46B8-BA1A-7A809B9A6B6B}" dt="2024-10-02T20:16:48.912" v="42" actId="47"/>
          <pc:sldLayoutMkLst>
            <pc:docMk/>
            <pc:sldMasterMk cId="1870302035" sldId="2147483723"/>
            <pc:sldLayoutMk cId="257719855" sldId="2147483726"/>
          </pc:sldLayoutMkLst>
        </pc:sldLayoutChg>
        <pc:sldLayoutChg chg="del">
          <pc:chgData name="Clare Belli" userId="706e96df-5a69-4d81-8d43-30f505b3737a" providerId="ADAL" clId="{CFF7D9DB-5483-46B8-BA1A-7A809B9A6B6B}" dt="2024-10-02T20:16:48.912" v="42" actId="47"/>
          <pc:sldLayoutMkLst>
            <pc:docMk/>
            <pc:sldMasterMk cId="1870302035" sldId="2147483723"/>
            <pc:sldLayoutMk cId="2847310567" sldId="2147483727"/>
          </pc:sldLayoutMkLst>
        </pc:sldLayoutChg>
        <pc:sldLayoutChg chg="del">
          <pc:chgData name="Clare Belli" userId="706e96df-5a69-4d81-8d43-30f505b3737a" providerId="ADAL" clId="{CFF7D9DB-5483-46B8-BA1A-7A809B9A6B6B}" dt="2024-10-02T20:16:48.912" v="42" actId="47"/>
          <pc:sldLayoutMkLst>
            <pc:docMk/>
            <pc:sldMasterMk cId="1870302035" sldId="2147483723"/>
            <pc:sldLayoutMk cId="1730962369" sldId="2147483728"/>
          </pc:sldLayoutMkLst>
        </pc:sldLayoutChg>
        <pc:sldLayoutChg chg="del">
          <pc:chgData name="Clare Belli" userId="706e96df-5a69-4d81-8d43-30f505b3737a" providerId="ADAL" clId="{CFF7D9DB-5483-46B8-BA1A-7A809B9A6B6B}" dt="2024-10-02T20:16:48.912" v="42" actId="47"/>
          <pc:sldLayoutMkLst>
            <pc:docMk/>
            <pc:sldMasterMk cId="1870302035" sldId="2147483723"/>
            <pc:sldLayoutMk cId="3703955967" sldId="2147483729"/>
          </pc:sldLayoutMkLst>
        </pc:sldLayoutChg>
        <pc:sldLayoutChg chg="del">
          <pc:chgData name="Clare Belli" userId="706e96df-5a69-4d81-8d43-30f505b3737a" providerId="ADAL" clId="{CFF7D9DB-5483-46B8-BA1A-7A809B9A6B6B}" dt="2024-10-02T20:16:48.912" v="42" actId="47"/>
          <pc:sldLayoutMkLst>
            <pc:docMk/>
            <pc:sldMasterMk cId="1870302035" sldId="2147483723"/>
            <pc:sldLayoutMk cId="1175244323" sldId="2147483730"/>
          </pc:sldLayoutMkLst>
        </pc:sldLayoutChg>
        <pc:sldLayoutChg chg="del">
          <pc:chgData name="Clare Belli" userId="706e96df-5a69-4d81-8d43-30f505b3737a" providerId="ADAL" clId="{CFF7D9DB-5483-46B8-BA1A-7A809B9A6B6B}" dt="2024-10-02T20:16:48.912" v="42" actId="47"/>
          <pc:sldLayoutMkLst>
            <pc:docMk/>
            <pc:sldMasterMk cId="1870302035" sldId="2147483723"/>
            <pc:sldLayoutMk cId="2901146734" sldId="2147483731"/>
          </pc:sldLayoutMkLst>
        </pc:sldLayoutChg>
        <pc:sldLayoutChg chg="del">
          <pc:chgData name="Clare Belli" userId="706e96df-5a69-4d81-8d43-30f505b3737a" providerId="ADAL" clId="{CFF7D9DB-5483-46B8-BA1A-7A809B9A6B6B}" dt="2024-10-02T20:16:48.912" v="42" actId="47"/>
          <pc:sldLayoutMkLst>
            <pc:docMk/>
            <pc:sldMasterMk cId="1870302035" sldId="2147483723"/>
            <pc:sldLayoutMk cId="1537988129" sldId="2147483732"/>
          </pc:sldLayoutMkLst>
        </pc:sldLayoutChg>
        <pc:sldLayoutChg chg="del">
          <pc:chgData name="Clare Belli" userId="706e96df-5a69-4d81-8d43-30f505b3737a" providerId="ADAL" clId="{CFF7D9DB-5483-46B8-BA1A-7A809B9A6B6B}" dt="2024-10-02T20:16:48.912" v="42" actId="47"/>
          <pc:sldLayoutMkLst>
            <pc:docMk/>
            <pc:sldMasterMk cId="1870302035" sldId="2147483723"/>
            <pc:sldLayoutMk cId="896225785" sldId="2147483733"/>
          </pc:sldLayoutMkLst>
        </pc:sldLayoutChg>
        <pc:sldLayoutChg chg="del">
          <pc:chgData name="Clare Belli" userId="706e96df-5a69-4d81-8d43-30f505b3737a" providerId="ADAL" clId="{CFF7D9DB-5483-46B8-BA1A-7A809B9A6B6B}" dt="2024-10-02T20:16:48.912" v="42" actId="47"/>
          <pc:sldLayoutMkLst>
            <pc:docMk/>
            <pc:sldMasterMk cId="1870302035" sldId="2147483723"/>
            <pc:sldLayoutMk cId="890790900" sldId="2147483734"/>
          </pc:sldLayoutMkLst>
        </pc:sldLayoutChg>
      </pc:sldMasterChg>
      <pc:sldMasterChg chg="del delSldLayout">
        <pc:chgData name="Clare Belli" userId="706e96df-5a69-4d81-8d43-30f505b3737a" providerId="ADAL" clId="{CFF7D9DB-5483-46B8-BA1A-7A809B9A6B6B}" dt="2024-10-02T20:16:55.131" v="43" actId="47"/>
        <pc:sldMasterMkLst>
          <pc:docMk/>
          <pc:sldMasterMk cId="261999128" sldId="2147483735"/>
        </pc:sldMasterMkLst>
        <pc:sldLayoutChg chg="del">
          <pc:chgData name="Clare Belli" userId="706e96df-5a69-4d81-8d43-30f505b3737a" providerId="ADAL" clId="{CFF7D9DB-5483-46B8-BA1A-7A809B9A6B6B}" dt="2024-10-02T20:16:55.131" v="43" actId="47"/>
          <pc:sldLayoutMkLst>
            <pc:docMk/>
            <pc:sldMasterMk cId="261999128" sldId="2147483735"/>
            <pc:sldLayoutMk cId="831031077" sldId="2147483736"/>
          </pc:sldLayoutMkLst>
        </pc:sldLayoutChg>
        <pc:sldLayoutChg chg="del">
          <pc:chgData name="Clare Belli" userId="706e96df-5a69-4d81-8d43-30f505b3737a" providerId="ADAL" clId="{CFF7D9DB-5483-46B8-BA1A-7A809B9A6B6B}" dt="2024-10-02T20:16:55.131" v="43" actId="47"/>
          <pc:sldLayoutMkLst>
            <pc:docMk/>
            <pc:sldMasterMk cId="261999128" sldId="2147483735"/>
            <pc:sldLayoutMk cId="1015187884" sldId="2147483737"/>
          </pc:sldLayoutMkLst>
        </pc:sldLayoutChg>
        <pc:sldLayoutChg chg="del">
          <pc:chgData name="Clare Belli" userId="706e96df-5a69-4d81-8d43-30f505b3737a" providerId="ADAL" clId="{CFF7D9DB-5483-46B8-BA1A-7A809B9A6B6B}" dt="2024-10-02T20:16:55.131" v="43" actId="47"/>
          <pc:sldLayoutMkLst>
            <pc:docMk/>
            <pc:sldMasterMk cId="261999128" sldId="2147483735"/>
            <pc:sldLayoutMk cId="1060791040" sldId="2147483738"/>
          </pc:sldLayoutMkLst>
        </pc:sldLayoutChg>
        <pc:sldLayoutChg chg="del">
          <pc:chgData name="Clare Belli" userId="706e96df-5a69-4d81-8d43-30f505b3737a" providerId="ADAL" clId="{CFF7D9DB-5483-46B8-BA1A-7A809B9A6B6B}" dt="2024-10-02T20:16:55.131" v="43" actId="47"/>
          <pc:sldLayoutMkLst>
            <pc:docMk/>
            <pc:sldMasterMk cId="261999128" sldId="2147483735"/>
            <pc:sldLayoutMk cId="3163017984" sldId="2147483739"/>
          </pc:sldLayoutMkLst>
        </pc:sldLayoutChg>
        <pc:sldLayoutChg chg="del">
          <pc:chgData name="Clare Belli" userId="706e96df-5a69-4d81-8d43-30f505b3737a" providerId="ADAL" clId="{CFF7D9DB-5483-46B8-BA1A-7A809B9A6B6B}" dt="2024-10-02T20:16:55.131" v="43" actId="47"/>
          <pc:sldLayoutMkLst>
            <pc:docMk/>
            <pc:sldMasterMk cId="261999128" sldId="2147483735"/>
            <pc:sldLayoutMk cId="3643727822" sldId="2147483740"/>
          </pc:sldLayoutMkLst>
        </pc:sldLayoutChg>
        <pc:sldLayoutChg chg="del">
          <pc:chgData name="Clare Belli" userId="706e96df-5a69-4d81-8d43-30f505b3737a" providerId="ADAL" clId="{CFF7D9DB-5483-46B8-BA1A-7A809B9A6B6B}" dt="2024-10-02T20:16:55.131" v="43" actId="47"/>
          <pc:sldLayoutMkLst>
            <pc:docMk/>
            <pc:sldMasterMk cId="261999128" sldId="2147483735"/>
            <pc:sldLayoutMk cId="3828340044" sldId="2147483741"/>
          </pc:sldLayoutMkLst>
        </pc:sldLayoutChg>
        <pc:sldLayoutChg chg="del">
          <pc:chgData name="Clare Belli" userId="706e96df-5a69-4d81-8d43-30f505b3737a" providerId="ADAL" clId="{CFF7D9DB-5483-46B8-BA1A-7A809B9A6B6B}" dt="2024-10-02T20:16:55.131" v="43" actId="47"/>
          <pc:sldLayoutMkLst>
            <pc:docMk/>
            <pc:sldMasterMk cId="261999128" sldId="2147483735"/>
            <pc:sldLayoutMk cId="235280712" sldId="2147483742"/>
          </pc:sldLayoutMkLst>
        </pc:sldLayoutChg>
      </pc:sldMasterChg>
      <pc:sldMasterChg chg="delSldLayout">
        <pc:chgData name="Clare Belli" userId="706e96df-5a69-4d81-8d43-30f505b3737a" providerId="ADAL" clId="{CFF7D9DB-5483-46B8-BA1A-7A809B9A6B6B}" dt="2024-10-02T20:07:00.696" v="13" actId="47"/>
        <pc:sldMasterMkLst>
          <pc:docMk/>
          <pc:sldMasterMk cId="4257382888" sldId="2147483743"/>
        </pc:sldMasterMkLst>
        <pc:sldLayoutChg chg="del">
          <pc:chgData name="Clare Belli" userId="706e96df-5a69-4d81-8d43-30f505b3737a" providerId="ADAL" clId="{CFF7D9DB-5483-46B8-BA1A-7A809B9A6B6B}" dt="2024-10-02T20:07:00.696" v="13" actId="47"/>
          <pc:sldLayoutMkLst>
            <pc:docMk/>
            <pc:sldMasterMk cId="4257382888" sldId="2147483743"/>
            <pc:sldLayoutMk cId="591464374" sldId="2147483745"/>
          </pc:sldLayoutMkLst>
        </pc:sldLayoutChg>
      </pc:sldMasterChg>
      <pc:sldMasterChg chg="del delSldLayout">
        <pc:chgData name="Clare Belli" userId="706e96df-5a69-4d81-8d43-30f505b3737a" providerId="ADAL" clId="{CFF7D9DB-5483-46B8-BA1A-7A809B9A6B6B}" dt="2024-10-02T20:48:36.580" v="1585" actId="47"/>
        <pc:sldMasterMkLst>
          <pc:docMk/>
          <pc:sldMasterMk cId="1062504354" sldId="2147483746"/>
        </pc:sldMasterMkLst>
        <pc:sldLayoutChg chg="del">
          <pc:chgData name="Clare Belli" userId="706e96df-5a69-4d81-8d43-30f505b3737a" providerId="ADAL" clId="{CFF7D9DB-5483-46B8-BA1A-7A809B9A6B6B}" dt="2024-10-02T20:48:36.580" v="1585" actId="47"/>
          <pc:sldLayoutMkLst>
            <pc:docMk/>
            <pc:sldMasterMk cId="1062504354" sldId="2147483746"/>
            <pc:sldLayoutMk cId="3422221774" sldId="2147483747"/>
          </pc:sldLayoutMkLst>
        </pc:sldLayoutChg>
        <pc:sldLayoutChg chg="del">
          <pc:chgData name="Clare Belli" userId="706e96df-5a69-4d81-8d43-30f505b3737a" providerId="ADAL" clId="{CFF7D9DB-5483-46B8-BA1A-7A809B9A6B6B}" dt="2024-10-02T20:15:09.537" v="17" actId="47"/>
          <pc:sldLayoutMkLst>
            <pc:docMk/>
            <pc:sldMasterMk cId="1062504354" sldId="2147483746"/>
            <pc:sldLayoutMk cId="3441684722" sldId="2147483748"/>
          </pc:sldLayoutMkLst>
        </pc:sldLayoutChg>
      </pc:sldMasterChg>
      <pc:sldMasterChg chg="add del addSldLayout delSldLayout">
        <pc:chgData name="Clare Belli" userId="706e96df-5a69-4d81-8d43-30f505b3737a" providerId="ADAL" clId="{CFF7D9DB-5483-46B8-BA1A-7A809B9A6B6B}" dt="2024-10-02T20:15:42.668" v="21" actId="47"/>
        <pc:sldMasterMkLst>
          <pc:docMk/>
          <pc:sldMasterMk cId="2706308371" sldId="2147483749"/>
        </pc:sldMasterMkLst>
        <pc:sldLayoutChg chg="add del">
          <pc:chgData name="Clare Belli" userId="706e96df-5a69-4d81-8d43-30f505b3737a" providerId="ADAL" clId="{CFF7D9DB-5483-46B8-BA1A-7A809B9A6B6B}" dt="2024-10-02T20:15:42.668" v="21" actId="47"/>
          <pc:sldLayoutMkLst>
            <pc:docMk/>
            <pc:sldMasterMk cId="2706308371" sldId="2147483749"/>
            <pc:sldLayoutMk cId="2806468122" sldId="2147483750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9590026-E3EB-40E9-8A61-7F6B564D7F73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345570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lang="en-GB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403823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and Content" userDrawn="1">
  <p:cSld name="Title and Conten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9"/>
          <p:cNvSpPr txBox="1"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257175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685800" lvl="1" indent="-257175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028700" lvl="2" indent="-257175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371600" lvl="3" indent="-257175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1714500" lvl="4" indent="-257175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057400" lvl="5" indent="-257175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19"/>
          <p:cNvSpPr txBox="1">
            <a:spLocks noGrp="1"/>
          </p:cNvSpPr>
          <p:nvPr>
            <p:ph type="dt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9"/>
          <p:cNvSpPr txBox="1">
            <a:spLocks noGrp="1"/>
          </p:cNvSpPr>
          <p:nvPr>
            <p:ph type="ft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GB"/>
              <a:t>Literacy &amp; Numeracy Support Service</a:t>
            </a:r>
            <a:endParaRPr/>
          </a:p>
        </p:txBody>
      </p:sp>
      <p:sp>
        <p:nvSpPr>
          <p:cNvPr id="27" name="Google Shape;27;p19"/>
          <p:cNvSpPr txBox="1">
            <a:spLocks noGrp="1"/>
          </p:cNvSpPr>
          <p:nvPr>
            <p:ph type="sldNum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80957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and Content" type="obj">
  <p:cSld name="Title and Conten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9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19"/>
          <p:cNvSpPr txBox="1"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257175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685800" lvl="1" indent="-257175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028700" lvl="2" indent="-257175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371600" lvl="3" indent="-257175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1714500" lvl="4" indent="-257175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057400" lvl="5" indent="-257175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19"/>
          <p:cNvSpPr txBox="1">
            <a:spLocks noGrp="1"/>
          </p:cNvSpPr>
          <p:nvPr>
            <p:ph type="dt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9"/>
          <p:cNvSpPr txBox="1">
            <a:spLocks noGrp="1"/>
          </p:cNvSpPr>
          <p:nvPr>
            <p:ph type="ft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GB"/>
              <a:t>Literacy &amp; Numeracy Support Service</a:t>
            </a:r>
            <a:endParaRPr/>
          </a:p>
        </p:txBody>
      </p:sp>
      <p:sp>
        <p:nvSpPr>
          <p:cNvPr id="27" name="Google Shape;27;p19"/>
          <p:cNvSpPr txBox="1">
            <a:spLocks noGrp="1"/>
          </p:cNvSpPr>
          <p:nvPr>
            <p:ph type="sldNum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6468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7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7"/>
          <p:cNvSpPr txBox="1"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7"/>
          <p:cNvSpPr txBox="1">
            <a:spLocks noGrp="1"/>
          </p:cNvSpPr>
          <p:nvPr>
            <p:ph type="dt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7"/>
          <p:cNvSpPr txBox="1">
            <a:spLocks noGrp="1"/>
          </p:cNvSpPr>
          <p:nvPr>
            <p:ph type="ft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GB"/>
              <a:t>Literacy &amp; Numeracy Support Service</a:t>
            </a:r>
            <a:endParaRPr/>
          </a:p>
        </p:txBody>
      </p:sp>
      <p:sp>
        <p:nvSpPr>
          <p:cNvPr id="14" name="Google Shape;14;p17"/>
          <p:cNvSpPr txBox="1">
            <a:spLocks noGrp="1"/>
          </p:cNvSpPr>
          <p:nvPr>
            <p:ph type="sldNum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5" name="Google Shape;15;p17" descr="{&quot;HashCode&quot;:1987674191,&quot;Placement&quot;:&quot;Header&quot;}"/>
          <p:cNvSpPr txBox="1"/>
          <p:nvPr/>
        </p:nvSpPr>
        <p:spPr>
          <a:xfrm>
            <a:off x="0" y="73464"/>
            <a:ext cx="847016" cy="1154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1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5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Official</a:t>
            </a:r>
            <a:endParaRPr sz="105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A76F49F-A783-4509-8A6A-798B8531D471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0" y="0"/>
            <a:ext cx="518584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GB" sz="1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Official</a:t>
            </a:r>
          </a:p>
        </p:txBody>
      </p:sp>
    </p:spTree>
    <p:extLst>
      <p:ext uri="{BB962C8B-B14F-4D97-AF65-F5344CB8AC3E}">
        <p14:creationId xmlns:p14="http://schemas.microsoft.com/office/powerpoint/2010/main" val="4257382888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44" r:id="rId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7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7"/>
          <p:cNvSpPr txBox="1"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7"/>
          <p:cNvSpPr txBox="1">
            <a:spLocks noGrp="1"/>
          </p:cNvSpPr>
          <p:nvPr>
            <p:ph type="dt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7"/>
          <p:cNvSpPr txBox="1">
            <a:spLocks noGrp="1"/>
          </p:cNvSpPr>
          <p:nvPr>
            <p:ph type="ft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GB"/>
              <a:t>Literacy &amp; Numeracy Support Service</a:t>
            </a:r>
            <a:endParaRPr/>
          </a:p>
        </p:txBody>
      </p:sp>
      <p:sp>
        <p:nvSpPr>
          <p:cNvPr id="14" name="Google Shape;14;p17"/>
          <p:cNvSpPr txBox="1">
            <a:spLocks noGrp="1"/>
          </p:cNvSpPr>
          <p:nvPr>
            <p:ph type="sldNum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5" name="Google Shape;15;p17" descr="{&quot;HashCode&quot;:1987674191,&quot;Placement&quot;:&quot;Header&quot;}"/>
          <p:cNvSpPr txBox="1"/>
          <p:nvPr/>
        </p:nvSpPr>
        <p:spPr>
          <a:xfrm>
            <a:off x="0" y="73464"/>
            <a:ext cx="847016" cy="1154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1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5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Official</a:t>
            </a:r>
            <a:endParaRPr sz="105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A76F49F-A783-4509-8A6A-798B8531D471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0" y="0"/>
            <a:ext cx="518584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GB" sz="1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Official</a:t>
            </a:r>
          </a:p>
        </p:txBody>
      </p:sp>
    </p:spTree>
    <p:extLst>
      <p:ext uri="{BB962C8B-B14F-4D97-AF65-F5344CB8AC3E}">
        <p14:creationId xmlns:p14="http://schemas.microsoft.com/office/powerpoint/2010/main" val="2706308371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50" r:id="rId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hyperlink" Target="https://www.cambridgemaths.org/Images/espresso_6_maths_anxiety.pdf" TargetMode="External"/><Relationship Id="rId7" Type="http://schemas.openxmlformats.org/officeDocument/2006/relationships/hyperlink" Target="https://marg.wp.derby.ac.uk/wp-content/uploads/sites/27/2023/05/Maths-Anxiety-Trust-Teachers-Guide-April-2023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stevechinn.co.uk/articles/maths-anxiety" TargetMode="External"/><Relationship Id="rId5" Type="http://schemas.openxmlformats.org/officeDocument/2006/relationships/hyperlink" Target="http://mathsanxietytrust.com/" TargetMode="External"/><Relationship Id="rId4" Type="http://schemas.openxmlformats.org/officeDocument/2006/relationships/hyperlink" Target="https://www.youtube.com/watch?v=gRMzQCzUOx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156B0E-B2E0-DF05-855E-C03B2EA87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338563-C893-C898-9DB8-4317E237D4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3486" y="1307691"/>
            <a:ext cx="8275865" cy="4182283"/>
          </a:xfrm>
        </p:spPr>
        <p:txBody>
          <a:bodyPr>
            <a:normAutofit/>
          </a:bodyPr>
          <a:lstStyle/>
          <a:p>
            <a:pPr marL="378900" lvl="1" indent="-342900">
              <a:lnSpc>
                <a:spcPct val="107000"/>
              </a:lnSpc>
              <a:spcAft>
                <a:spcPts val="450"/>
              </a:spcAft>
            </a:pPr>
            <a:r>
              <a:rPr lang="en-GB" sz="2400" kern="1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n-GB" sz="2400" kern="100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Smedt</a:t>
            </a:r>
            <a:r>
              <a:rPr lang="en-GB" sz="2400" kern="1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B. (2022) Individual Differences in mathematical cognition: a Bert’s eye view. </a:t>
            </a:r>
            <a:r>
              <a:rPr lang="en-GB" sz="2400" i="1" kern="1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Behavioural Sciences 46</a:t>
            </a:r>
            <a:r>
              <a:rPr lang="en-GB" sz="2400" kern="1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1 – 10 </a:t>
            </a:r>
          </a:p>
          <a:p>
            <a:pPr marL="378900" lvl="1" indent="-342900">
              <a:lnSpc>
                <a:spcPct val="107000"/>
              </a:lnSpc>
              <a:spcAft>
                <a:spcPts val="450"/>
              </a:spcAft>
            </a:pPr>
            <a:r>
              <a:rPr lang="en-GB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Supporting children to be active and influential participants in mathematics lessons through effective use of assigning competence and pre-teaching Final Report July 2017, Babcock Partners in Education</a:t>
            </a:r>
            <a:endParaRPr lang="en-GB" sz="2400" kern="1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78900" lvl="1" indent="-342900">
              <a:lnSpc>
                <a:spcPct val="107000"/>
              </a:lnSpc>
              <a:spcAft>
                <a:spcPts val="450"/>
              </a:spcAft>
            </a:pPr>
            <a:r>
              <a:rPr lang="en-GB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Trundley</a:t>
            </a:r>
            <a:r>
              <a:rPr lang="en-GB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R. (2018) Changing lives and providing equity through pre-teaching and assigning competence</a:t>
            </a:r>
            <a:endParaRPr lang="en-GB" sz="2400" kern="100" dirty="0">
              <a:solidFill>
                <a:schemeClr val="tx1"/>
              </a:solidFill>
              <a:latin typeface="Calibri" panose="020F0502020204030204" pitchFamily="34" charset="0"/>
              <a:ea typeface="Aptos" panose="020B000402020202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107000"/>
              </a:lnSpc>
              <a:spcAft>
                <a:spcPts val="450"/>
              </a:spcAft>
            </a:pPr>
            <a:endParaRPr lang="en-GB" sz="1650" b="1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31EBE8-8BA3-1FEC-CF59-306F17557F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defTabSz="457200">
              <a:buClrTx/>
            </a:pPr>
            <a:fld id="{00000000-1234-1234-1234-123412341234}" type="slidenum">
              <a:rPr lang="en-GB" kern="1200"/>
              <a:pPr defTabSz="457200">
                <a:buClrTx/>
              </a:pPr>
              <a:t>1</a:t>
            </a:fld>
            <a:endParaRPr lang="en-GB" kern="1200"/>
          </a:p>
        </p:txBody>
      </p:sp>
    </p:spTree>
    <p:extLst>
      <p:ext uri="{BB962C8B-B14F-4D97-AF65-F5344CB8AC3E}">
        <p14:creationId xmlns:p14="http://schemas.microsoft.com/office/powerpoint/2010/main" val="3292589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4A36A3-1F55-43C4-9DD4-7F640E89BD5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802808" y="343190"/>
            <a:ext cx="6586384" cy="1175016"/>
          </a:xfrm>
        </p:spPr>
        <p:txBody>
          <a:bodyPr>
            <a:normAutofit fontScale="90000"/>
          </a:bodyPr>
          <a:lstStyle/>
          <a:p>
            <a:r>
              <a:rPr lang="en-GB" b="1" dirty="0">
                <a:solidFill>
                  <a:srgbClr val="002060"/>
                </a:solidFill>
              </a:rPr>
              <a:t>Resilience and Maths Anxiety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DDD4D3-F494-4A1D-82EF-822F6C7321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817887"/>
            <a:ext cx="5117690" cy="4308279"/>
          </a:xfrm>
        </p:spPr>
        <p:txBody>
          <a:bodyPr>
            <a:normAutofit fontScale="85000" lnSpcReduction="10000"/>
          </a:bodyPr>
          <a:lstStyle/>
          <a:p>
            <a:pPr>
              <a:spcBef>
                <a:spcPct val="20000"/>
              </a:spcBef>
              <a:spcAft>
                <a:spcPts val="1200"/>
              </a:spcAft>
              <a:buClrTx/>
              <a:buSzTx/>
              <a:defRPr/>
            </a:pPr>
            <a:r>
              <a:rPr lang="en-GB" sz="1800" kern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Cambridge </a:t>
            </a:r>
            <a:r>
              <a:rPr lang="en-GB" sz="1800" kern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Espressso</a:t>
            </a:r>
            <a:r>
              <a:rPr lang="en-GB" sz="1800" kern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A </a:t>
            </a:r>
            <a:r>
              <a:rPr lang="en-GB" sz="1800" kern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two-page summary of Maths Anxiety</a:t>
            </a:r>
            <a:endParaRPr lang="en-GB" sz="18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20000"/>
              </a:spcBef>
              <a:spcAft>
                <a:spcPts val="1200"/>
              </a:spcAft>
              <a:buClrTx/>
              <a:buSzTx/>
              <a:defRPr/>
            </a:pPr>
            <a:r>
              <a:rPr lang="en-GB" sz="1800" kern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Video: Really helpful 56-minute video from Dominic </a:t>
            </a:r>
            <a:r>
              <a:rPr lang="en-GB" sz="1800" kern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Petronzi</a:t>
            </a:r>
            <a:r>
              <a:rPr lang="en-GB" sz="1800" kern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the University of Derby.</a:t>
            </a:r>
            <a:r>
              <a:rPr lang="en-GB" sz="1800" kern="1200" dirty="0">
                <a:solidFill>
                  <a:srgbClr val="3FCDE7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Understanding Maths Anxiety With Dr Dominic </a:t>
            </a:r>
            <a:r>
              <a:rPr lang="en-GB" sz="1800" kern="1200" dirty="0" err="1">
                <a:solidFill>
                  <a:srgbClr val="3FCDE7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Petronzi</a:t>
            </a:r>
            <a:r>
              <a:rPr lang="en-GB" sz="1800" kern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GB" sz="1800" kern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–</a:t>
            </a:r>
            <a:r>
              <a:rPr lang="en-GB" sz="1800" kern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YouTube</a:t>
            </a:r>
            <a:endParaRPr lang="en-GB" sz="18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20000"/>
              </a:spcBef>
              <a:spcAft>
                <a:spcPts val="1200"/>
              </a:spcAft>
              <a:buClrTx/>
              <a:buSzTx/>
              <a:defRPr/>
            </a:pPr>
            <a:r>
              <a:rPr lang="en-GB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 Maths Anxiety Trust – Home</a:t>
            </a:r>
            <a:endParaRPr lang="en-GB" sz="1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en-GB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hlinkClick r:id="" action="ppaction://noa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Maths Anxiety Research Group</a:t>
            </a:r>
          </a:p>
          <a:p>
            <a:pPr>
              <a:spcAft>
                <a:spcPts val="1200"/>
              </a:spcAft>
            </a:pPr>
            <a:r>
              <a:rPr lang="en-GB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hlinkClick r:id="" action="ppaction://noa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Growth Zone Model – Sue Johnston-Wilder</a:t>
            </a:r>
          </a:p>
          <a:p>
            <a:pPr>
              <a:spcAft>
                <a:spcPts val="1200"/>
              </a:spcAft>
            </a:pPr>
            <a:r>
              <a:rPr lang="en-GB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hlinkClick r:id="" action="ppaction://noa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https://blog.mindresearch.org/blog/math-anxiety</a:t>
            </a:r>
            <a:endParaRPr lang="en-GB" sz="1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en-GB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http://www.stevechinn.co.uk/articles/maths-anxiety</a:t>
            </a:r>
            <a:endParaRPr lang="en-GB" sz="1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en-GB" sz="1800" u="sng" dirty="0">
                <a:solidFill>
                  <a:srgbClr val="467886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7"/>
              </a:rPr>
              <a:t>Maths-Anxiety-Trust-Teachers-Guide-April-2023.pdf (derby.ac.uk)</a:t>
            </a:r>
            <a:endParaRPr lang="en-GB" sz="1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7D2820-D7D3-E0D5-39E2-EDF69F94076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defTabSz="457200">
              <a:buClrTx/>
            </a:pPr>
            <a:fld id="{00000000-1234-1234-1234-123412341234}" type="slidenum">
              <a:rPr lang="en-GB" kern="1200"/>
              <a:pPr defTabSz="457200">
                <a:buClrTx/>
              </a:pPr>
              <a:t>2</a:t>
            </a:fld>
            <a:endParaRPr lang="en-GB" kern="120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671EB54-365C-6A89-1B8A-20F1D87377C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209740" y="1817886"/>
            <a:ext cx="3001060" cy="4238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0535468"/>
      </p:ext>
    </p:extLst>
  </p:cSld>
  <p:clrMapOvr>
    <a:masterClrMapping/>
  </p:clrMapOvr>
</p:sld>
</file>

<file path=ppt/theme/theme1.xml><?xml version="1.0" encoding="utf-8"?>
<a:theme xmlns:a="http://schemas.openxmlformats.org/drawingml/2006/main" name="3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5057</TotalTime>
  <Words>163</Words>
  <Application>Microsoft Office PowerPoint</Application>
  <PresentationFormat>Widescreen</PresentationFormat>
  <Paragraphs>17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Calibri</vt:lpstr>
      <vt:lpstr>Aptos</vt:lpstr>
      <vt:lpstr>Arial</vt:lpstr>
      <vt:lpstr>3_Office Theme</vt:lpstr>
      <vt:lpstr>5_Office Theme</vt:lpstr>
      <vt:lpstr>Resources</vt:lpstr>
      <vt:lpstr>Resilience and Maths Anxiety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Welcome. The webinar will begin shortly.</dc:title>
  <dc:creator>Amelie Thompson</dc:creator>
  <cp:lastModifiedBy>David Higginbottom</cp:lastModifiedBy>
  <cp:revision>38</cp:revision>
  <dcterms:created xsi:type="dcterms:W3CDTF">2024-06-19T23:39:54Z</dcterms:created>
  <dcterms:modified xsi:type="dcterms:W3CDTF">2024-10-10T08:39:26Z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0x01010056C71E8A5E95534585E03FB22D2BDF38</vt:lpwstr>
  </property>
  <property fmtid="{D5CDD505-2E9C-101B-9397-08002B2CF9AE}" pid="3" name="MediaServiceImageTags">
    <vt:lpwstr/>
  </property>
</Properties>
</file>